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3" r:id="rId6"/>
    <p:sldId id="269" r:id="rId7"/>
    <p:sldId id="271" r:id="rId8"/>
    <p:sldId id="270" r:id="rId9"/>
    <p:sldId id="265" r:id="rId10"/>
    <p:sldId id="267" r:id="rId11"/>
    <p:sldId id="260" r:id="rId12"/>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8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0D8A8C-BDBE-4DCC-8021-029C5FCAFAAC}" v="26" dt="2024-01-10T15:33:51.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94660"/>
  </p:normalViewPr>
  <p:slideViewPr>
    <p:cSldViewPr snapToGrid="0">
      <p:cViewPr varScale="1">
        <p:scale>
          <a:sx n="108" d="100"/>
          <a:sy n="108" d="100"/>
        </p:scale>
        <p:origin x="13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perty" userId="b22f86a1-6dee-4686-a558-6b153e2333f0" providerId="ADAL" clId="{440D8A8C-BDBE-4DCC-8021-029C5FCAFAAC}"/>
    <pc:docChg chg="undo custSel modSld">
      <pc:chgData name="Property" userId="b22f86a1-6dee-4686-a558-6b153e2333f0" providerId="ADAL" clId="{440D8A8C-BDBE-4DCC-8021-029C5FCAFAAC}" dt="2024-01-10T15:33:56.800" v="4136" actId="14100"/>
      <pc:docMkLst>
        <pc:docMk/>
      </pc:docMkLst>
      <pc:sldChg chg="addSp delSp modSp mod">
        <pc:chgData name="Property" userId="b22f86a1-6dee-4686-a558-6b153e2333f0" providerId="ADAL" clId="{440D8A8C-BDBE-4DCC-8021-029C5FCAFAAC}" dt="2024-01-10T15:28:43.355" v="4116" actId="732"/>
        <pc:sldMkLst>
          <pc:docMk/>
          <pc:sldMk cId="2031693623" sldId="256"/>
        </pc:sldMkLst>
        <pc:spChg chg="mod">
          <ac:chgData name="Property" userId="b22f86a1-6dee-4686-a558-6b153e2333f0" providerId="ADAL" clId="{440D8A8C-BDBE-4DCC-8021-029C5FCAFAAC}" dt="2024-01-05T14:51:54.212" v="43" actId="20577"/>
          <ac:spMkLst>
            <pc:docMk/>
            <pc:sldMk cId="2031693623" sldId="256"/>
            <ac:spMk id="3" creationId="{00000000-0000-0000-0000-000000000000}"/>
          </ac:spMkLst>
        </pc:spChg>
        <pc:picChg chg="add del mod">
          <ac:chgData name="Property" userId="b22f86a1-6dee-4686-a558-6b153e2333f0" providerId="ADAL" clId="{440D8A8C-BDBE-4DCC-8021-029C5FCAFAAC}" dt="2024-01-10T15:28:21.657" v="4112" actId="478"/>
          <ac:picMkLst>
            <pc:docMk/>
            <pc:sldMk cId="2031693623" sldId="256"/>
            <ac:picMk id="5" creationId="{3522E7F9-BE2B-3A54-1AB7-4A328E8E3F6B}"/>
          </ac:picMkLst>
        </pc:picChg>
        <pc:picChg chg="del">
          <ac:chgData name="Property" userId="b22f86a1-6dee-4686-a558-6b153e2333f0" providerId="ADAL" clId="{440D8A8C-BDBE-4DCC-8021-029C5FCAFAAC}" dt="2024-01-10T15:18:19.103" v="4065" actId="478"/>
          <ac:picMkLst>
            <pc:docMk/>
            <pc:sldMk cId="2031693623" sldId="256"/>
            <ac:picMk id="6" creationId="{1D8CB9D8-F86D-B65A-D89A-647D10B6EF1E}"/>
          </ac:picMkLst>
        </pc:picChg>
        <pc:picChg chg="add mod modCrop">
          <ac:chgData name="Property" userId="b22f86a1-6dee-4686-a558-6b153e2333f0" providerId="ADAL" clId="{440D8A8C-BDBE-4DCC-8021-029C5FCAFAAC}" dt="2024-01-10T15:28:43.355" v="4116" actId="732"/>
          <ac:picMkLst>
            <pc:docMk/>
            <pc:sldMk cId="2031693623" sldId="256"/>
            <ac:picMk id="8" creationId="{8DA66254-F140-6F30-2BCF-398385AE6C00}"/>
          </ac:picMkLst>
        </pc:picChg>
      </pc:sldChg>
      <pc:sldChg chg="addSp delSp modSp mod">
        <pc:chgData name="Property" userId="b22f86a1-6dee-4686-a558-6b153e2333f0" providerId="ADAL" clId="{440D8A8C-BDBE-4DCC-8021-029C5FCAFAAC}" dt="2024-01-10T15:29:31.895" v="4121" actId="732"/>
        <pc:sldMkLst>
          <pc:docMk/>
          <pc:sldMk cId="2452318183" sldId="260"/>
        </pc:sldMkLst>
        <pc:picChg chg="add del mod">
          <ac:chgData name="Property" userId="b22f86a1-6dee-4686-a558-6b153e2333f0" providerId="ADAL" clId="{440D8A8C-BDBE-4DCC-8021-029C5FCAFAAC}" dt="2024-01-10T15:29:15.363" v="4117" actId="478"/>
          <ac:picMkLst>
            <pc:docMk/>
            <pc:sldMk cId="2452318183" sldId="260"/>
            <ac:picMk id="3" creationId="{97971A9E-EF30-DF61-30CA-5EF29521564C}"/>
          </ac:picMkLst>
        </pc:picChg>
        <pc:picChg chg="del">
          <ac:chgData name="Property" userId="b22f86a1-6dee-4686-a558-6b153e2333f0" providerId="ADAL" clId="{440D8A8C-BDBE-4DCC-8021-029C5FCAFAAC}" dt="2024-01-10T15:19:26.014" v="4070" actId="478"/>
          <ac:picMkLst>
            <pc:docMk/>
            <pc:sldMk cId="2452318183" sldId="260"/>
            <ac:picMk id="4" creationId="{114737D9-820B-BE29-A387-6CE20D46BFD9}"/>
          </ac:picMkLst>
        </pc:picChg>
        <pc:picChg chg="add mod modCrop">
          <ac:chgData name="Property" userId="b22f86a1-6dee-4686-a558-6b153e2333f0" providerId="ADAL" clId="{440D8A8C-BDBE-4DCC-8021-029C5FCAFAAC}" dt="2024-01-10T15:29:31.895" v="4121" actId="732"/>
          <ac:picMkLst>
            <pc:docMk/>
            <pc:sldMk cId="2452318183" sldId="260"/>
            <ac:picMk id="8" creationId="{81849EA1-B189-1CDA-43EC-D9EB17DF5B8E}"/>
          </ac:picMkLst>
        </pc:picChg>
      </pc:sldChg>
      <pc:sldChg chg="addSp delSp modSp mod">
        <pc:chgData name="Property" userId="b22f86a1-6dee-4686-a558-6b153e2333f0" providerId="ADAL" clId="{440D8A8C-BDBE-4DCC-8021-029C5FCAFAAC}" dt="2024-01-10T15:31:29.093" v="4126" actId="14100"/>
        <pc:sldMkLst>
          <pc:docMk/>
          <pc:sldMk cId="1617372817" sldId="263"/>
        </pc:sldMkLst>
        <pc:spChg chg="mod">
          <ac:chgData name="Property" userId="b22f86a1-6dee-4686-a558-6b153e2333f0" providerId="ADAL" clId="{440D8A8C-BDBE-4DCC-8021-029C5FCAFAAC}" dt="2024-01-08T16:26:35.586" v="4064" actId="6549"/>
          <ac:spMkLst>
            <pc:docMk/>
            <pc:sldMk cId="1617372817" sldId="263"/>
            <ac:spMk id="3" creationId="{2ED37C3F-A469-D483-8244-0F922079266B}"/>
          </ac:spMkLst>
        </pc:spChg>
        <pc:picChg chg="del">
          <ac:chgData name="Property" userId="b22f86a1-6dee-4686-a558-6b153e2333f0" providerId="ADAL" clId="{440D8A8C-BDBE-4DCC-8021-029C5FCAFAAC}" dt="2024-01-10T15:27:48.675" v="4107" actId="478"/>
          <ac:picMkLst>
            <pc:docMk/>
            <pc:sldMk cId="1617372817" sldId="263"/>
            <ac:picMk id="4" creationId="{E05A2634-9ADB-6B78-C8A1-9CA616DE8AC1}"/>
          </ac:picMkLst>
        </pc:picChg>
        <pc:picChg chg="add mod">
          <ac:chgData name="Property" userId="b22f86a1-6dee-4686-a558-6b153e2333f0" providerId="ADAL" clId="{440D8A8C-BDBE-4DCC-8021-029C5FCAFAAC}" dt="2024-01-10T15:27:55.470" v="4111" actId="14100"/>
          <ac:picMkLst>
            <pc:docMk/>
            <pc:sldMk cId="1617372817" sldId="263"/>
            <ac:picMk id="5" creationId="{BA5A66FA-BA49-AAEF-4877-87CEDBAFCFB9}"/>
          </ac:picMkLst>
        </pc:picChg>
        <pc:picChg chg="del">
          <ac:chgData name="Property" userId="b22f86a1-6dee-4686-a558-6b153e2333f0" providerId="ADAL" clId="{440D8A8C-BDBE-4DCC-8021-029C5FCAFAAC}" dt="2024-01-10T15:31:22.828" v="4122" actId="478"/>
          <ac:picMkLst>
            <pc:docMk/>
            <pc:sldMk cId="1617372817" sldId="263"/>
            <ac:picMk id="7" creationId="{0B0D1887-B2E2-0908-0D21-9C0FA450F798}"/>
          </ac:picMkLst>
        </pc:picChg>
        <pc:picChg chg="add mod">
          <ac:chgData name="Property" userId="b22f86a1-6dee-4686-a558-6b153e2333f0" providerId="ADAL" clId="{440D8A8C-BDBE-4DCC-8021-029C5FCAFAAC}" dt="2024-01-10T15:31:29.093" v="4126" actId="14100"/>
          <ac:picMkLst>
            <pc:docMk/>
            <pc:sldMk cId="1617372817" sldId="263"/>
            <ac:picMk id="8" creationId="{D129A7BA-7721-F257-4514-A54F06ADD0EC}"/>
          </ac:picMkLst>
        </pc:picChg>
      </pc:sldChg>
      <pc:sldChg chg="addSp delSp modSp mod">
        <pc:chgData name="Property" userId="b22f86a1-6dee-4686-a558-6b153e2333f0" providerId="ADAL" clId="{440D8A8C-BDBE-4DCC-8021-029C5FCAFAAC}" dt="2024-01-10T15:33:56.800" v="4136" actId="14100"/>
        <pc:sldMkLst>
          <pc:docMk/>
          <pc:sldMk cId="1228263722" sldId="265"/>
        </pc:sldMkLst>
        <pc:picChg chg="add mod">
          <ac:chgData name="Property" userId="b22f86a1-6dee-4686-a558-6b153e2333f0" providerId="ADAL" clId="{440D8A8C-BDBE-4DCC-8021-029C5FCAFAAC}" dt="2024-01-10T15:32:40.276" v="4131" actId="14100"/>
          <ac:picMkLst>
            <pc:docMk/>
            <pc:sldMk cId="1228263722" sldId="265"/>
            <ac:picMk id="4" creationId="{0D816424-D112-199E-826D-9BDA8E4F721A}"/>
          </ac:picMkLst>
        </pc:picChg>
        <pc:picChg chg="del">
          <ac:chgData name="Property" userId="b22f86a1-6dee-4686-a558-6b153e2333f0" providerId="ADAL" clId="{440D8A8C-BDBE-4DCC-8021-029C5FCAFAAC}" dt="2024-01-10T15:32:34.411" v="4127" actId="478"/>
          <ac:picMkLst>
            <pc:docMk/>
            <pc:sldMk cId="1228263722" sldId="265"/>
            <ac:picMk id="6" creationId="{5D1871E8-AAA9-1DB2-0C9D-4D5C0CC29A3E}"/>
          </ac:picMkLst>
        </pc:picChg>
        <pc:picChg chg="add mod">
          <ac:chgData name="Property" userId="b22f86a1-6dee-4686-a558-6b153e2333f0" providerId="ADAL" clId="{440D8A8C-BDBE-4DCC-8021-029C5FCAFAAC}" dt="2024-01-10T15:33:56.800" v="4136" actId="14100"/>
          <ac:picMkLst>
            <pc:docMk/>
            <pc:sldMk cId="1228263722" sldId="265"/>
            <ac:picMk id="7" creationId="{8B155D65-B75C-F495-833C-8F3A3A223336}"/>
          </ac:picMkLst>
        </pc:picChg>
        <pc:picChg chg="del">
          <ac:chgData name="Property" userId="b22f86a1-6dee-4686-a558-6b153e2333f0" providerId="ADAL" clId="{440D8A8C-BDBE-4DCC-8021-029C5FCAFAAC}" dt="2024-01-10T15:33:50.439" v="4132" actId="478"/>
          <ac:picMkLst>
            <pc:docMk/>
            <pc:sldMk cId="1228263722" sldId="265"/>
            <ac:picMk id="8" creationId="{F992B509-392F-28AA-0749-66302DC05370}"/>
          </ac:picMkLst>
        </pc:picChg>
      </pc:sldChg>
      <pc:sldChg chg="addSp delSp modSp mod">
        <pc:chgData name="Property" userId="b22f86a1-6dee-4686-a558-6b153e2333f0" providerId="ADAL" clId="{440D8A8C-BDBE-4DCC-8021-029C5FCAFAAC}" dt="2024-01-05T16:36:54.099" v="1290" actId="6549"/>
        <pc:sldMkLst>
          <pc:docMk/>
          <pc:sldMk cId="3138959806" sldId="267"/>
        </pc:sldMkLst>
        <pc:spChg chg="mod">
          <ac:chgData name="Property" userId="b22f86a1-6dee-4686-a558-6b153e2333f0" providerId="ADAL" clId="{440D8A8C-BDBE-4DCC-8021-029C5FCAFAAC}" dt="2024-01-05T16:36:54.099" v="1290" actId="6549"/>
          <ac:spMkLst>
            <pc:docMk/>
            <pc:sldMk cId="3138959806" sldId="267"/>
            <ac:spMk id="4" creationId="{6079F780-6265-7587-C6DE-2AF3E1FC1DDA}"/>
          </ac:spMkLst>
        </pc:spChg>
        <pc:picChg chg="add mod">
          <ac:chgData name="Property" userId="b22f86a1-6dee-4686-a558-6b153e2333f0" providerId="ADAL" clId="{440D8A8C-BDBE-4DCC-8021-029C5FCAFAAC}" dt="2024-01-05T16:36:18.441" v="1289" actId="1076"/>
          <ac:picMkLst>
            <pc:docMk/>
            <pc:sldMk cId="3138959806" sldId="267"/>
            <ac:picMk id="6" creationId="{6ABAE291-2049-77D1-6F6E-1CADF7F65F4D}"/>
          </ac:picMkLst>
        </pc:picChg>
        <pc:picChg chg="mod">
          <ac:chgData name="Property" userId="b22f86a1-6dee-4686-a558-6b153e2333f0" providerId="ADAL" clId="{440D8A8C-BDBE-4DCC-8021-029C5FCAFAAC}" dt="2024-01-05T16:27:08.832" v="1270" actId="1076"/>
          <ac:picMkLst>
            <pc:docMk/>
            <pc:sldMk cId="3138959806" sldId="267"/>
            <ac:picMk id="7" creationId="{D0ED6E16-58D2-F448-9D82-20C8AF0FA902}"/>
          </ac:picMkLst>
        </pc:picChg>
        <pc:picChg chg="del">
          <ac:chgData name="Property" userId="b22f86a1-6dee-4686-a558-6b153e2333f0" providerId="ADAL" clId="{440D8A8C-BDBE-4DCC-8021-029C5FCAFAAC}" dt="2024-01-05T16:36:07.068" v="1287" actId="478"/>
          <ac:picMkLst>
            <pc:docMk/>
            <pc:sldMk cId="3138959806" sldId="267"/>
            <ac:picMk id="8" creationId="{12903BB1-74EF-B6E2-F448-A08257CF6338}"/>
          </ac:picMkLst>
        </pc:picChg>
      </pc:sldChg>
      <pc:sldChg chg="addSp delSp modSp mod">
        <pc:chgData name="Property" userId="b22f86a1-6dee-4686-a558-6b153e2333f0" providerId="ADAL" clId="{440D8A8C-BDBE-4DCC-8021-029C5FCAFAAC}" dt="2024-01-10T15:21:52.290" v="4084" actId="14100"/>
        <pc:sldMkLst>
          <pc:docMk/>
          <pc:sldMk cId="50610211" sldId="269"/>
        </pc:sldMkLst>
        <pc:spChg chg="mod">
          <ac:chgData name="Property" userId="b22f86a1-6dee-4686-a558-6b153e2333f0" providerId="ADAL" clId="{440D8A8C-BDBE-4DCC-8021-029C5FCAFAAC}" dt="2024-01-08T15:55:31.730" v="3091" actId="20577"/>
          <ac:spMkLst>
            <pc:docMk/>
            <pc:sldMk cId="50610211" sldId="269"/>
            <ac:spMk id="6" creationId="{E9FF2E26-3863-887B-912F-299287654191}"/>
          </ac:spMkLst>
        </pc:spChg>
        <pc:picChg chg="del">
          <ac:chgData name="Property" userId="b22f86a1-6dee-4686-a558-6b153e2333f0" providerId="ADAL" clId="{440D8A8C-BDBE-4DCC-8021-029C5FCAFAAC}" dt="2024-01-10T15:21:00.491" v="4075" actId="478"/>
          <ac:picMkLst>
            <pc:docMk/>
            <pc:sldMk cId="50610211" sldId="269"/>
            <ac:picMk id="4" creationId="{FC1AB281-6316-EA73-B459-AB50A6D36EBA}"/>
          </ac:picMkLst>
        </pc:picChg>
        <pc:picChg chg="add mod">
          <ac:chgData name="Property" userId="b22f86a1-6dee-4686-a558-6b153e2333f0" providerId="ADAL" clId="{440D8A8C-BDBE-4DCC-8021-029C5FCAFAAC}" dt="2024-01-10T15:21:09.436" v="4079" actId="14100"/>
          <ac:picMkLst>
            <pc:docMk/>
            <pc:sldMk cId="50610211" sldId="269"/>
            <ac:picMk id="5" creationId="{9476471F-1CD8-2416-973D-F6869BB39095}"/>
          </ac:picMkLst>
        </pc:picChg>
        <pc:picChg chg="del">
          <ac:chgData name="Property" userId="b22f86a1-6dee-4686-a558-6b153e2333f0" providerId="ADAL" clId="{440D8A8C-BDBE-4DCC-8021-029C5FCAFAAC}" dt="2024-01-10T15:21:46.682" v="4080" actId="478"/>
          <ac:picMkLst>
            <pc:docMk/>
            <pc:sldMk cId="50610211" sldId="269"/>
            <ac:picMk id="8" creationId="{16566AD5-1859-DF0E-C7A4-9B2082B53237}"/>
          </ac:picMkLst>
        </pc:picChg>
        <pc:picChg chg="add mod">
          <ac:chgData name="Property" userId="b22f86a1-6dee-4686-a558-6b153e2333f0" providerId="ADAL" clId="{440D8A8C-BDBE-4DCC-8021-029C5FCAFAAC}" dt="2024-01-10T15:21:52.290" v="4084" actId="14100"/>
          <ac:picMkLst>
            <pc:docMk/>
            <pc:sldMk cId="50610211" sldId="269"/>
            <ac:picMk id="9" creationId="{3B3ABF0F-AE2C-EBB4-CC82-744732EB2613}"/>
          </ac:picMkLst>
        </pc:picChg>
      </pc:sldChg>
      <pc:sldChg chg="addSp delSp modSp mod">
        <pc:chgData name="Property" userId="b22f86a1-6dee-4686-a558-6b153e2333f0" providerId="ADAL" clId="{440D8A8C-BDBE-4DCC-8021-029C5FCAFAAC}" dt="2024-01-10T15:26:41.952" v="4106" actId="14100"/>
        <pc:sldMkLst>
          <pc:docMk/>
          <pc:sldMk cId="775186806" sldId="270"/>
        </pc:sldMkLst>
        <pc:spChg chg="mod">
          <ac:chgData name="Property" userId="b22f86a1-6dee-4686-a558-6b153e2333f0" providerId="ADAL" clId="{440D8A8C-BDBE-4DCC-8021-029C5FCAFAAC}" dt="2024-01-08T16:25:55.693" v="4063" actId="20577"/>
          <ac:spMkLst>
            <pc:docMk/>
            <pc:sldMk cId="775186806" sldId="270"/>
            <ac:spMk id="6" creationId="{E9FF2E26-3863-887B-912F-299287654191}"/>
          </ac:spMkLst>
        </pc:spChg>
        <pc:picChg chg="add mod">
          <ac:chgData name="Property" userId="b22f86a1-6dee-4686-a558-6b153e2333f0" providerId="ADAL" clId="{440D8A8C-BDBE-4DCC-8021-029C5FCAFAAC}" dt="2024-01-10T15:26:03.631" v="4099" actId="14100"/>
          <ac:picMkLst>
            <pc:docMk/>
            <pc:sldMk cId="775186806" sldId="270"/>
            <ac:picMk id="4" creationId="{3C2133C9-14C2-3514-6FD8-8592F3032F83}"/>
          </ac:picMkLst>
        </pc:picChg>
        <pc:picChg chg="del">
          <ac:chgData name="Property" userId="b22f86a1-6dee-4686-a558-6b153e2333f0" providerId="ADAL" clId="{440D8A8C-BDBE-4DCC-8021-029C5FCAFAAC}" dt="2024-01-10T15:25:57.726" v="4095" actId="478"/>
          <ac:picMkLst>
            <pc:docMk/>
            <pc:sldMk cId="775186806" sldId="270"/>
            <ac:picMk id="5" creationId="{F9812066-CBF3-C513-47E5-66DA9308B6C7}"/>
          </ac:picMkLst>
        </pc:picChg>
        <pc:picChg chg="del">
          <ac:chgData name="Property" userId="b22f86a1-6dee-4686-a558-6b153e2333f0" providerId="ADAL" clId="{440D8A8C-BDBE-4DCC-8021-029C5FCAFAAC}" dt="2024-01-10T15:26:20.551" v="4100" actId="478"/>
          <ac:picMkLst>
            <pc:docMk/>
            <pc:sldMk cId="775186806" sldId="270"/>
            <ac:picMk id="8" creationId="{327F7E81-75E4-988D-043A-7E97323540CD}"/>
          </ac:picMkLst>
        </pc:picChg>
        <pc:picChg chg="add mod">
          <ac:chgData name="Property" userId="b22f86a1-6dee-4686-a558-6b153e2333f0" providerId="ADAL" clId="{440D8A8C-BDBE-4DCC-8021-029C5FCAFAAC}" dt="2024-01-10T15:26:41.952" v="4106" actId="14100"/>
          <ac:picMkLst>
            <pc:docMk/>
            <pc:sldMk cId="775186806" sldId="270"/>
            <ac:picMk id="9" creationId="{F71BDACA-6CAB-4DDD-73EC-8C7387A5FEA2}"/>
          </ac:picMkLst>
        </pc:picChg>
      </pc:sldChg>
      <pc:sldChg chg="addSp delSp modSp mod">
        <pc:chgData name="Property" userId="b22f86a1-6dee-4686-a558-6b153e2333f0" providerId="ADAL" clId="{440D8A8C-BDBE-4DCC-8021-029C5FCAFAAC}" dt="2024-01-10T15:23:28.979" v="4094" actId="14100"/>
        <pc:sldMkLst>
          <pc:docMk/>
          <pc:sldMk cId="1950709624" sldId="271"/>
        </pc:sldMkLst>
        <pc:spChg chg="mod">
          <ac:chgData name="Property" userId="b22f86a1-6dee-4686-a558-6b153e2333f0" providerId="ADAL" clId="{440D8A8C-BDBE-4DCC-8021-029C5FCAFAAC}" dt="2024-01-08T16:07:38.344" v="3599" actId="20577"/>
          <ac:spMkLst>
            <pc:docMk/>
            <pc:sldMk cId="1950709624" sldId="271"/>
            <ac:spMk id="6" creationId="{E9FF2E26-3863-887B-912F-299287654191}"/>
          </ac:spMkLst>
        </pc:spChg>
        <pc:picChg chg="del">
          <ac:chgData name="Property" userId="b22f86a1-6dee-4686-a558-6b153e2333f0" providerId="ADAL" clId="{440D8A8C-BDBE-4DCC-8021-029C5FCAFAAC}" dt="2024-01-10T15:22:38.148" v="4085" actId="478"/>
          <ac:picMkLst>
            <pc:docMk/>
            <pc:sldMk cId="1950709624" sldId="271"/>
            <ac:picMk id="4" creationId="{8F16380B-DD41-F1A0-B6FF-6984490FD3E6}"/>
          </ac:picMkLst>
        </pc:picChg>
        <pc:picChg chg="add mod">
          <ac:chgData name="Property" userId="b22f86a1-6dee-4686-a558-6b153e2333f0" providerId="ADAL" clId="{440D8A8C-BDBE-4DCC-8021-029C5FCAFAAC}" dt="2024-01-10T15:22:46.881" v="4089" actId="14100"/>
          <ac:picMkLst>
            <pc:docMk/>
            <pc:sldMk cId="1950709624" sldId="271"/>
            <ac:picMk id="5" creationId="{902B4F0B-0F1D-6D0A-5E23-0A14CA89CB3E}"/>
          </ac:picMkLst>
        </pc:picChg>
        <pc:picChg chg="add mod">
          <ac:chgData name="Property" userId="b22f86a1-6dee-4686-a558-6b153e2333f0" providerId="ADAL" clId="{440D8A8C-BDBE-4DCC-8021-029C5FCAFAAC}" dt="2024-01-10T15:23:28.979" v="4094" actId="14100"/>
          <ac:picMkLst>
            <pc:docMk/>
            <pc:sldMk cId="1950709624" sldId="271"/>
            <ac:picMk id="8" creationId="{EC5F9982-41FF-CB98-34E5-F4A180F9A1BD}"/>
          </ac:picMkLst>
        </pc:picChg>
        <pc:picChg chg="del">
          <ac:chgData name="Property" userId="b22f86a1-6dee-4686-a558-6b153e2333f0" providerId="ADAL" clId="{440D8A8C-BDBE-4DCC-8021-029C5FCAFAAC}" dt="2024-01-10T15:23:20.451" v="4090" actId="478"/>
          <ac:picMkLst>
            <pc:docMk/>
            <pc:sldMk cId="1950709624" sldId="271"/>
            <ac:picMk id="9" creationId="{3011030C-CC12-D1E8-EE0F-A9745B796E76}"/>
          </ac:picMkLst>
        </pc:picChg>
      </pc:sldChg>
    </pc:docChg>
  </pc:docChgLst>
  <pc:docChgLst>
    <pc:chgData name="Property" userId="b22f86a1-6dee-4686-a558-6b153e2333f0" providerId="ADAL" clId="{B1F84C33-795D-4887-A912-5BD54DDB48F2}"/>
    <pc:docChg chg="custSel modSld">
      <pc:chgData name="Property" userId="b22f86a1-6dee-4686-a558-6b153e2333f0" providerId="ADAL" clId="{B1F84C33-795D-4887-A912-5BD54DDB48F2}" dt="2023-10-24T08:09:31.524" v="5287" actId="1076"/>
      <pc:docMkLst>
        <pc:docMk/>
      </pc:docMkLst>
      <pc:sldChg chg="addSp delSp modSp mod">
        <pc:chgData name="Property" userId="b22f86a1-6dee-4686-a558-6b153e2333f0" providerId="ADAL" clId="{B1F84C33-795D-4887-A912-5BD54DDB48F2}" dt="2023-10-11T15:27:30.668" v="3792" actId="20577"/>
        <pc:sldMkLst>
          <pc:docMk/>
          <pc:sldMk cId="2031693623" sldId="256"/>
        </pc:sldMkLst>
        <pc:spChg chg="mod">
          <ac:chgData name="Property" userId="b22f86a1-6dee-4686-a558-6b153e2333f0" providerId="ADAL" clId="{B1F84C33-795D-4887-A912-5BD54DDB48F2}" dt="2023-10-11T15:27:30.668" v="3792" actId="20577"/>
          <ac:spMkLst>
            <pc:docMk/>
            <pc:sldMk cId="2031693623" sldId="256"/>
            <ac:spMk id="3" creationId="{00000000-0000-0000-0000-000000000000}"/>
          </ac:spMkLst>
        </pc:spChg>
        <pc:picChg chg="del">
          <ac:chgData name="Property" userId="b22f86a1-6dee-4686-a558-6b153e2333f0" providerId="ADAL" clId="{B1F84C33-795D-4887-A912-5BD54DDB48F2}" dt="2023-10-11T14:00:50.623" v="3729" actId="478"/>
          <ac:picMkLst>
            <pc:docMk/>
            <pc:sldMk cId="2031693623" sldId="256"/>
            <ac:picMk id="5" creationId="{704AA103-4094-1AC7-9020-4F3E1603957E}"/>
          </ac:picMkLst>
        </pc:picChg>
        <pc:picChg chg="add mod modCrop">
          <ac:chgData name="Property" userId="b22f86a1-6dee-4686-a558-6b153e2333f0" providerId="ADAL" clId="{B1F84C33-795D-4887-A912-5BD54DDB48F2}" dt="2023-10-11T14:01:16.662" v="3731" actId="732"/>
          <ac:picMkLst>
            <pc:docMk/>
            <pc:sldMk cId="2031693623" sldId="256"/>
            <ac:picMk id="6" creationId="{1D8CB9D8-F86D-B65A-D89A-647D10B6EF1E}"/>
          </ac:picMkLst>
        </pc:picChg>
      </pc:sldChg>
      <pc:sldChg chg="addSp delSp modSp mod">
        <pc:chgData name="Property" userId="b22f86a1-6dee-4686-a558-6b153e2333f0" providerId="ADAL" clId="{B1F84C33-795D-4887-A912-5BD54DDB48F2}" dt="2023-10-11T14:03:12.707" v="3735" actId="732"/>
        <pc:sldMkLst>
          <pc:docMk/>
          <pc:sldMk cId="2452318183" sldId="260"/>
        </pc:sldMkLst>
        <pc:picChg chg="del">
          <ac:chgData name="Property" userId="b22f86a1-6dee-4686-a558-6b153e2333f0" providerId="ADAL" clId="{B1F84C33-795D-4887-A912-5BD54DDB48F2}" dt="2023-10-11T14:02:58.159" v="3732" actId="478"/>
          <ac:picMkLst>
            <pc:docMk/>
            <pc:sldMk cId="2452318183" sldId="260"/>
            <ac:picMk id="3" creationId="{C8864DCA-9AFA-8B5E-1656-9C1E667E91A2}"/>
          </ac:picMkLst>
        </pc:picChg>
        <pc:picChg chg="add mod modCrop">
          <ac:chgData name="Property" userId="b22f86a1-6dee-4686-a558-6b153e2333f0" providerId="ADAL" clId="{B1F84C33-795D-4887-A912-5BD54DDB48F2}" dt="2023-10-11T14:03:12.707" v="3735" actId="732"/>
          <ac:picMkLst>
            <pc:docMk/>
            <pc:sldMk cId="2452318183" sldId="260"/>
            <ac:picMk id="4" creationId="{114737D9-820B-BE29-A387-6CE20D46BFD9}"/>
          </ac:picMkLst>
        </pc:picChg>
      </pc:sldChg>
      <pc:sldChg chg="addSp delSp modSp mod">
        <pc:chgData name="Property" userId="b22f86a1-6dee-4686-a558-6b153e2333f0" providerId="ADAL" clId="{B1F84C33-795D-4887-A912-5BD54DDB48F2}" dt="2023-10-24T08:09:31.524" v="5287" actId="1076"/>
        <pc:sldMkLst>
          <pc:docMk/>
          <pc:sldMk cId="1617372817" sldId="263"/>
        </pc:sldMkLst>
        <pc:spChg chg="mod">
          <ac:chgData name="Property" userId="b22f86a1-6dee-4686-a558-6b153e2333f0" providerId="ADAL" clId="{B1F84C33-795D-4887-A912-5BD54DDB48F2}" dt="2023-10-24T08:09:31.524" v="5287" actId="1076"/>
          <ac:spMkLst>
            <pc:docMk/>
            <pc:sldMk cId="1617372817" sldId="263"/>
            <ac:spMk id="3" creationId="{2ED37C3F-A469-D483-8244-0F922079266B}"/>
          </ac:spMkLst>
        </pc:spChg>
        <pc:picChg chg="add mod">
          <ac:chgData name="Property" userId="b22f86a1-6dee-4686-a558-6b153e2333f0" providerId="ADAL" clId="{B1F84C33-795D-4887-A912-5BD54DDB48F2}" dt="2023-10-11T14:20:26.547" v="3762" actId="14100"/>
          <ac:picMkLst>
            <pc:docMk/>
            <pc:sldMk cId="1617372817" sldId="263"/>
            <ac:picMk id="4" creationId="{E05A2634-9ADB-6B78-C8A1-9CA616DE8AC1}"/>
          </ac:picMkLst>
        </pc:picChg>
        <pc:picChg chg="del">
          <ac:chgData name="Property" userId="b22f86a1-6dee-4686-a558-6b153e2333f0" providerId="ADAL" clId="{B1F84C33-795D-4887-A912-5BD54DDB48F2}" dt="2023-10-11T14:21:30.201" v="3763" actId="478"/>
          <ac:picMkLst>
            <pc:docMk/>
            <pc:sldMk cId="1617372817" sldId="263"/>
            <ac:picMk id="6" creationId="{BB3A4CE4-732E-58F0-B05B-CB07E5345290}"/>
          </ac:picMkLst>
        </pc:picChg>
        <pc:picChg chg="add mod">
          <ac:chgData name="Property" userId="b22f86a1-6dee-4686-a558-6b153e2333f0" providerId="ADAL" clId="{B1F84C33-795D-4887-A912-5BD54DDB48F2}" dt="2023-10-11T14:21:38.720" v="3765" actId="14100"/>
          <ac:picMkLst>
            <pc:docMk/>
            <pc:sldMk cId="1617372817" sldId="263"/>
            <ac:picMk id="7" creationId="{0B0D1887-B2E2-0908-0D21-9C0FA450F798}"/>
          </ac:picMkLst>
        </pc:picChg>
        <pc:picChg chg="del">
          <ac:chgData name="Property" userId="b22f86a1-6dee-4686-a558-6b153e2333f0" providerId="ADAL" clId="{B1F84C33-795D-4887-A912-5BD54DDB48F2}" dt="2023-10-11T14:20:12.498" v="3759" actId="478"/>
          <ac:picMkLst>
            <pc:docMk/>
            <pc:sldMk cId="1617372817" sldId="263"/>
            <ac:picMk id="8" creationId="{B2E91736-088A-57C5-9FFA-DEE2C727AE46}"/>
          </ac:picMkLst>
        </pc:picChg>
      </pc:sldChg>
      <pc:sldChg chg="addSp delSp modSp mod">
        <pc:chgData name="Property" userId="b22f86a1-6dee-4686-a558-6b153e2333f0" providerId="ADAL" clId="{B1F84C33-795D-4887-A912-5BD54DDB48F2}" dt="2023-10-11T16:09:33.480" v="5234" actId="123"/>
        <pc:sldMkLst>
          <pc:docMk/>
          <pc:sldMk cId="1228263722" sldId="265"/>
        </pc:sldMkLst>
        <pc:spChg chg="mod">
          <ac:chgData name="Property" userId="b22f86a1-6dee-4686-a558-6b153e2333f0" providerId="ADAL" clId="{B1F84C33-795D-4887-A912-5BD54DDB48F2}" dt="2023-10-11T16:09:33.480" v="5234" actId="123"/>
          <ac:spMkLst>
            <pc:docMk/>
            <pc:sldMk cId="1228263722" sldId="265"/>
            <ac:spMk id="3" creationId="{D8C4CC48-A34A-D119-551F-43AF23A1233C}"/>
          </ac:spMkLst>
        </pc:spChg>
        <pc:picChg chg="del">
          <ac:chgData name="Property" userId="b22f86a1-6dee-4686-a558-6b153e2333f0" providerId="ADAL" clId="{B1F84C33-795D-4887-A912-5BD54DDB48F2}" dt="2023-10-11T14:24:56.771" v="3769" actId="478"/>
          <ac:picMkLst>
            <pc:docMk/>
            <pc:sldMk cId="1228263722" sldId="265"/>
            <ac:picMk id="4" creationId="{B5EDA34E-E820-C619-FE0D-7D4D3D405754}"/>
          </ac:picMkLst>
        </pc:picChg>
        <pc:picChg chg="del">
          <ac:chgData name="Property" userId="b22f86a1-6dee-4686-a558-6b153e2333f0" providerId="ADAL" clId="{B1F84C33-795D-4887-A912-5BD54DDB48F2}" dt="2023-10-11T14:24:12.148" v="3766" actId="478"/>
          <ac:picMkLst>
            <pc:docMk/>
            <pc:sldMk cId="1228263722" sldId="265"/>
            <ac:picMk id="5" creationId="{4EB264C5-10DA-129F-2B16-45112F6B7A40}"/>
          </ac:picMkLst>
        </pc:picChg>
        <pc:picChg chg="add mod">
          <ac:chgData name="Property" userId="b22f86a1-6dee-4686-a558-6b153e2333f0" providerId="ADAL" clId="{B1F84C33-795D-4887-A912-5BD54DDB48F2}" dt="2023-10-11T14:24:19.095" v="3768" actId="14100"/>
          <ac:picMkLst>
            <pc:docMk/>
            <pc:sldMk cId="1228263722" sldId="265"/>
            <ac:picMk id="6" creationId="{5D1871E8-AAA9-1DB2-0C9D-4D5C0CC29A3E}"/>
          </ac:picMkLst>
        </pc:picChg>
        <pc:picChg chg="add mod">
          <ac:chgData name="Property" userId="b22f86a1-6dee-4686-a558-6b153e2333f0" providerId="ADAL" clId="{B1F84C33-795D-4887-A912-5BD54DDB48F2}" dt="2023-10-11T14:25:03.285" v="3771" actId="14100"/>
          <ac:picMkLst>
            <pc:docMk/>
            <pc:sldMk cId="1228263722" sldId="265"/>
            <ac:picMk id="8" creationId="{F992B509-392F-28AA-0749-66302DC05370}"/>
          </ac:picMkLst>
        </pc:picChg>
      </pc:sldChg>
      <pc:sldChg chg="addSp delSp modSp mod">
        <pc:chgData name="Property" userId="b22f86a1-6dee-4686-a558-6b153e2333f0" providerId="ADAL" clId="{B1F84C33-795D-4887-A912-5BD54DDB48F2}" dt="2023-10-12T08:28:01.648" v="5286" actId="1076"/>
        <pc:sldMkLst>
          <pc:docMk/>
          <pc:sldMk cId="3138959806" sldId="267"/>
        </pc:sldMkLst>
        <pc:spChg chg="mod">
          <ac:chgData name="Property" userId="b22f86a1-6dee-4686-a558-6b153e2333f0" providerId="ADAL" clId="{B1F84C33-795D-4887-A912-5BD54DDB48F2}" dt="2023-10-11T16:14:18.968" v="5279" actId="20577"/>
          <ac:spMkLst>
            <pc:docMk/>
            <pc:sldMk cId="3138959806" sldId="267"/>
            <ac:spMk id="4" creationId="{6079F780-6265-7587-C6DE-2AF3E1FC1DDA}"/>
          </ac:spMkLst>
        </pc:spChg>
        <pc:picChg chg="add del mod">
          <ac:chgData name="Property" userId="b22f86a1-6dee-4686-a558-6b153e2333f0" providerId="ADAL" clId="{B1F84C33-795D-4887-A912-5BD54DDB48F2}" dt="2023-10-12T08:27:27.265" v="5280" actId="478"/>
          <ac:picMkLst>
            <pc:docMk/>
            <pc:sldMk cId="3138959806" sldId="267"/>
            <ac:picMk id="6" creationId="{A3E5866B-AF34-41EE-83F0-BD5366087B81}"/>
          </ac:picMkLst>
        </pc:picChg>
        <pc:picChg chg="mod">
          <ac:chgData name="Property" userId="b22f86a1-6dee-4686-a558-6b153e2333f0" providerId="ADAL" clId="{B1F84C33-795D-4887-A912-5BD54DDB48F2}" dt="2023-10-11T13:52:38.360" v="3686" actId="1076"/>
          <ac:picMkLst>
            <pc:docMk/>
            <pc:sldMk cId="3138959806" sldId="267"/>
            <ac:picMk id="7" creationId="{D0ED6E16-58D2-F448-9D82-20C8AF0FA902}"/>
          </ac:picMkLst>
        </pc:picChg>
        <pc:picChg chg="add mod">
          <ac:chgData name="Property" userId="b22f86a1-6dee-4686-a558-6b153e2333f0" providerId="ADAL" clId="{B1F84C33-795D-4887-A912-5BD54DDB48F2}" dt="2023-10-12T08:28:01.648" v="5286" actId="1076"/>
          <ac:picMkLst>
            <pc:docMk/>
            <pc:sldMk cId="3138959806" sldId="267"/>
            <ac:picMk id="8" creationId="{12903BB1-74EF-B6E2-F448-A08257CF6338}"/>
          </ac:picMkLst>
        </pc:picChg>
        <pc:picChg chg="del">
          <ac:chgData name="Property" userId="b22f86a1-6dee-4686-a558-6b153e2333f0" providerId="ADAL" clId="{B1F84C33-795D-4887-A912-5BD54DDB48F2}" dt="2023-10-11T14:46:14.745" v="3772" actId="478"/>
          <ac:picMkLst>
            <pc:docMk/>
            <pc:sldMk cId="3138959806" sldId="267"/>
            <ac:picMk id="8" creationId="{FFF41BEE-5C88-6645-1687-EDAE861738EE}"/>
          </ac:picMkLst>
        </pc:picChg>
      </pc:sldChg>
      <pc:sldChg chg="addSp delSp modSp mod">
        <pc:chgData name="Property" userId="b22f86a1-6dee-4686-a558-6b153e2333f0" providerId="ADAL" clId="{B1F84C33-795D-4887-A912-5BD54DDB48F2}" dt="2023-10-11T15:53:12.366" v="4388" actId="14100"/>
        <pc:sldMkLst>
          <pc:docMk/>
          <pc:sldMk cId="50610211" sldId="269"/>
        </pc:sldMkLst>
        <pc:spChg chg="mod">
          <ac:chgData name="Property" userId="b22f86a1-6dee-4686-a558-6b153e2333f0" providerId="ADAL" clId="{B1F84C33-795D-4887-A912-5BD54DDB48F2}" dt="2023-10-11T15:53:12.366" v="4388" actId="14100"/>
          <ac:spMkLst>
            <pc:docMk/>
            <pc:sldMk cId="50610211" sldId="269"/>
            <ac:spMk id="6" creationId="{E9FF2E26-3863-887B-912F-299287654191}"/>
          </ac:spMkLst>
        </pc:spChg>
        <pc:picChg chg="add mod">
          <ac:chgData name="Property" userId="b22f86a1-6dee-4686-a558-6b153e2333f0" providerId="ADAL" clId="{B1F84C33-795D-4887-A912-5BD54DDB48F2}" dt="2023-10-11T14:10:19.169" v="3738" actId="14100"/>
          <ac:picMkLst>
            <pc:docMk/>
            <pc:sldMk cId="50610211" sldId="269"/>
            <ac:picMk id="4" creationId="{FC1AB281-6316-EA73-B459-AB50A6D36EBA}"/>
          </ac:picMkLst>
        </pc:picChg>
        <pc:picChg chg="del">
          <ac:chgData name="Property" userId="b22f86a1-6dee-4686-a558-6b153e2333f0" providerId="ADAL" clId="{B1F84C33-795D-4887-A912-5BD54DDB48F2}" dt="2023-10-11T14:10:10.771" v="3736" actId="478"/>
          <ac:picMkLst>
            <pc:docMk/>
            <pc:sldMk cId="50610211" sldId="269"/>
            <ac:picMk id="5" creationId="{2983B522-88C9-1216-57BD-AF4E912361C9}"/>
          </ac:picMkLst>
        </pc:picChg>
        <pc:picChg chg="add mod">
          <ac:chgData name="Property" userId="b22f86a1-6dee-4686-a558-6b153e2333f0" providerId="ADAL" clId="{B1F84C33-795D-4887-A912-5BD54DDB48F2}" dt="2023-10-11T14:19:44.971" v="3758" actId="14100"/>
          <ac:picMkLst>
            <pc:docMk/>
            <pc:sldMk cId="50610211" sldId="269"/>
            <ac:picMk id="8" creationId="{16566AD5-1859-DF0E-C7A4-9B2082B53237}"/>
          </ac:picMkLst>
        </pc:picChg>
        <pc:picChg chg="del">
          <ac:chgData name="Property" userId="b22f86a1-6dee-4686-a558-6b153e2333f0" providerId="ADAL" clId="{B1F84C33-795D-4887-A912-5BD54DDB48F2}" dt="2023-10-11T14:10:44.669" v="3739" actId="478"/>
          <ac:picMkLst>
            <pc:docMk/>
            <pc:sldMk cId="50610211" sldId="269"/>
            <ac:picMk id="9" creationId="{8409975D-4661-2BE4-4652-F2D6110AF48C}"/>
          </ac:picMkLst>
        </pc:picChg>
      </pc:sldChg>
      <pc:sldChg chg="addSp delSp modSp mod">
        <pc:chgData name="Property" userId="b22f86a1-6dee-4686-a558-6b153e2333f0" providerId="ADAL" clId="{B1F84C33-795D-4887-A912-5BD54DDB48F2}" dt="2023-10-11T16:07:13.272" v="5232" actId="20577"/>
        <pc:sldMkLst>
          <pc:docMk/>
          <pc:sldMk cId="775186806" sldId="270"/>
        </pc:sldMkLst>
        <pc:spChg chg="mod">
          <ac:chgData name="Property" userId="b22f86a1-6dee-4686-a558-6b153e2333f0" providerId="ADAL" clId="{B1F84C33-795D-4887-A912-5BD54DDB48F2}" dt="2023-10-11T16:07:13.272" v="5232" actId="20577"/>
          <ac:spMkLst>
            <pc:docMk/>
            <pc:sldMk cId="775186806" sldId="270"/>
            <ac:spMk id="6" creationId="{E9FF2E26-3863-887B-912F-299287654191}"/>
          </ac:spMkLst>
        </pc:spChg>
        <pc:picChg chg="del">
          <ac:chgData name="Property" userId="b22f86a1-6dee-4686-a558-6b153e2333f0" providerId="ADAL" clId="{B1F84C33-795D-4887-A912-5BD54DDB48F2}" dt="2023-10-11T14:17:47.137" v="3750" actId="478"/>
          <ac:picMkLst>
            <pc:docMk/>
            <pc:sldMk cId="775186806" sldId="270"/>
            <ac:picMk id="4" creationId="{43EB22B6-B556-D750-ED43-5E4087B74424}"/>
          </ac:picMkLst>
        </pc:picChg>
        <pc:picChg chg="add mod">
          <ac:chgData name="Property" userId="b22f86a1-6dee-4686-a558-6b153e2333f0" providerId="ADAL" clId="{B1F84C33-795D-4887-A912-5BD54DDB48F2}" dt="2023-10-11T14:17:59.882" v="3753" actId="14100"/>
          <ac:picMkLst>
            <pc:docMk/>
            <pc:sldMk cId="775186806" sldId="270"/>
            <ac:picMk id="5" creationId="{F9812066-CBF3-C513-47E5-66DA9308B6C7}"/>
          </ac:picMkLst>
        </pc:picChg>
        <pc:picChg chg="add mod">
          <ac:chgData name="Property" userId="b22f86a1-6dee-4686-a558-6b153e2333f0" providerId="ADAL" clId="{B1F84C33-795D-4887-A912-5BD54DDB48F2}" dt="2023-10-11T14:19:13.090" v="3757" actId="14100"/>
          <ac:picMkLst>
            <pc:docMk/>
            <pc:sldMk cId="775186806" sldId="270"/>
            <ac:picMk id="8" creationId="{327F7E81-75E4-988D-043A-7E97323540CD}"/>
          </ac:picMkLst>
        </pc:picChg>
        <pc:picChg chg="del">
          <ac:chgData name="Property" userId="b22f86a1-6dee-4686-a558-6b153e2333f0" providerId="ADAL" clId="{B1F84C33-795D-4887-A912-5BD54DDB48F2}" dt="2023-10-11T14:19:01.544" v="3754" actId="478"/>
          <ac:picMkLst>
            <pc:docMk/>
            <pc:sldMk cId="775186806" sldId="270"/>
            <ac:picMk id="11" creationId="{9B8EFD38-F545-F51A-AC44-2704EB8F280B}"/>
          </ac:picMkLst>
        </pc:picChg>
      </pc:sldChg>
      <pc:sldChg chg="addSp delSp modSp mod">
        <pc:chgData name="Property" userId="b22f86a1-6dee-4686-a558-6b153e2333f0" providerId="ADAL" clId="{B1F84C33-795D-4887-A912-5BD54DDB48F2}" dt="2023-10-11T15:50:21.104" v="4335" actId="948"/>
        <pc:sldMkLst>
          <pc:docMk/>
          <pc:sldMk cId="1950709624" sldId="271"/>
        </pc:sldMkLst>
        <pc:spChg chg="mod">
          <ac:chgData name="Property" userId="b22f86a1-6dee-4686-a558-6b153e2333f0" providerId="ADAL" clId="{B1F84C33-795D-4887-A912-5BD54DDB48F2}" dt="2023-10-11T15:50:21.104" v="4335" actId="948"/>
          <ac:spMkLst>
            <pc:docMk/>
            <pc:sldMk cId="1950709624" sldId="271"/>
            <ac:spMk id="6" creationId="{E9FF2E26-3863-887B-912F-299287654191}"/>
          </ac:spMkLst>
        </pc:spChg>
        <pc:picChg chg="add mod">
          <ac:chgData name="Property" userId="b22f86a1-6dee-4686-a558-6b153e2333f0" providerId="ADAL" clId="{B1F84C33-795D-4887-A912-5BD54DDB48F2}" dt="2023-10-11T14:12:51.226" v="3746" actId="14100"/>
          <ac:picMkLst>
            <pc:docMk/>
            <pc:sldMk cId="1950709624" sldId="271"/>
            <ac:picMk id="4" creationId="{8F16380B-DD41-F1A0-B6FF-6984490FD3E6}"/>
          </ac:picMkLst>
        </pc:picChg>
        <pc:picChg chg="del">
          <ac:chgData name="Property" userId="b22f86a1-6dee-4686-a558-6b153e2333f0" providerId="ADAL" clId="{B1F84C33-795D-4887-A912-5BD54DDB48F2}" dt="2023-10-11T14:12:40.917" v="3743" actId="478"/>
          <ac:picMkLst>
            <pc:docMk/>
            <pc:sldMk cId="1950709624" sldId="271"/>
            <ac:picMk id="5" creationId="{C7492F98-FC4C-4EFF-53CC-1C93628EFBAB}"/>
          </ac:picMkLst>
        </pc:picChg>
        <pc:picChg chg="del">
          <ac:chgData name="Property" userId="b22f86a1-6dee-4686-a558-6b153e2333f0" providerId="ADAL" clId="{B1F84C33-795D-4887-A912-5BD54DDB48F2}" dt="2023-10-11T14:17:15.071" v="3747" actId="478"/>
          <ac:picMkLst>
            <pc:docMk/>
            <pc:sldMk cId="1950709624" sldId="271"/>
            <ac:picMk id="8" creationId="{98C56EEA-7DAE-07E2-93B4-D7775B5F878D}"/>
          </ac:picMkLst>
        </pc:picChg>
        <pc:picChg chg="add mod">
          <ac:chgData name="Property" userId="b22f86a1-6dee-4686-a558-6b153e2333f0" providerId="ADAL" clId="{B1F84C33-795D-4887-A912-5BD54DDB48F2}" dt="2023-10-11T14:17:24.592" v="3749" actId="14100"/>
          <ac:picMkLst>
            <pc:docMk/>
            <pc:sldMk cId="1950709624" sldId="271"/>
            <ac:picMk id="9" creationId="{3011030C-CC12-D1E8-EE0F-A9745B796E76}"/>
          </ac:picMkLst>
        </pc:picChg>
      </pc:sldChg>
    </pc:docChg>
  </pc:docChgLst>
  <pc:docChgLst>
    <pc:chgData name="Sean Penellum" userId="a8946980-cb6a-47e8-89d9-8f5ec1c43912" providerId="ADAL" clId="{F2BD89AC-7B6C-4AB9-AA3D-71A1D372753B}"/>
    <pc:docChg chg="custSel modSld">
      <pc:chgData name="Sean Penellum" userId="a8946980-cb6a-47e8-89d9-8f5ec1c43912" providerId="ADAL" clId="{F2BD89AC-7B6C-4AB9-AA3D-71A1D372753B}" dt="2023-08-30T10:39:00.537" v="14" actId="14100"/>
      <pc:docMkLst>
        <pc:docMk/>
      </pc:docMkLst>
      <pc:sldChg chg="addSp delSp modSp mod">
        <pc:chgData name="Sean Penellum" userId="a8946980-cb6a-47e8-89d9-8f5ec1c43912" providerId="ADAL" clId="{F2BD89AC-7B6C-4AB9-AA3D-71A1D372753B}" dt="2023-08-30T10:38:05.368" v="9" actId="14100"/>
        <pc:sldMkLst>
          <pc:docMk/>
          <pc:sldMk cId="1228263722" sldId="265"/>
        </pc:sldMkLst>
        <pc:picChg chg="add mod">
          <ac:chgData name="Sean Penellum" userId="a8946980-cb6a-47e8-89d9-8f5ec1c43912" providerId="ADAL" clId="{F2BD89AC-7B6C-4AB9-AA3D-71A1D372753B}" dt="2023-08-30T10:38:05.368" v="9" actId="14100"/>
          <ac:picMkLst>
            <pc:docMk/>
            <pc:sldMk cId="1228263722" sldId="265"/>
            <ac:picMk id="4" creationId="{B5EDA34E-E820-C619-FE0D-7D4D3D405754}"/>
          </ac:picMkLst>
        </pc:picChg>
        <pc:picChg chg="del">
          <ac:chgData name="Sean Penellum" userId="a8946980-cb6a-47e8-89d9-8f5ec1c43912" providerId="ADAL" clId="{F2BD89AC-7B6C-4AB9-AA3D-71A1D372753B}" dt="2023-08-30T10:37:35.374" v="4" actId="21"/>
          <ac:picMkLst>
            <pc:docMk/>
            <pc:sldMk cId="1228263722" sldId="265"/>
            <ac:picMk id="8" creationId="{761A90A2-7C27-5BF9-B32E-746E7491B717}"/>
          </ac:picMkLst>
        </pc:picChg>
      </pc:sldChg>
      <pc:sldChg chg="addSp delSp modSp mod">
        <pc:chgData name="Sean Penellum" userId="a8946980-cb6a-47e8-89d9-8f5ec1c43912" providerId="ADAL" clId="{F2BD89AC-7B6C-4AB9-AA3D-71A1D372753B}" dt="2023-08-30T10:39:00.537" v="14" actId="14100"/>
        <pc:sldMkLst>
          <pc:docMk/>
          <pc:sldMk cId="1950709624" sldId="271"/>
        </pc:sldMkLst>
        <pc:picChg chg="del">
          <ac:chgData name="Sean Penellum" userId="a8946980-cb6a-47e8-89d9-8f5ec1c43912" providerId="ADAL" clId="{F2BD89AC-7B6C-4AB9-AA3D-71A1D372753B}" dt="2023-08-30T10:36:47.460" v="0" actId="21"/>
          <ac:picMkLst>
            <pc:docMk/>
            <pc:sldMk cId="1950709624" sldId="271"/>
            <ac:picMk id="4" creationId="{8BD0EA56-3A8B-6DC6-476A-DD41EAC79A27}"/>
          </ac:picMkLst>
        </pc:picChg>
        <pc:picChg chg="add mod">
          <ac:chgData name="Sean Penellum" userId="a8946980-cb6a-47e8-89d9-8f5ec1c43912" providerId="ADAL" clId="{F2BD89AC-7B6C-4AB9-AA3D-71A1D372753B}" dt="2023-08-30T10:37:08.094" v="3" actId="14100"/>
          <ac:picMkLst>
            <pc:docMk/>
            <pc:sldMk cId="1950709624" sldId="271"/>
            <ac:picMk id="5" creationId="{C7492F98-FC4C-4EFF-53CC-1C93628EFBAB}"/>
          </ac:picMkLst>
        </pc:picChg>
        <pc:picChg chg="add mod">
          <ac:chgData name="Sean Penellum" userId="a8946980-cb6a-47e8-89d9-8f5ec1c43912" providerId="ADAL" clId="{F2BD89AC-7B6C-4AB9-AA3D-71A1D372753B}" dt="2023-08-30T10:39:00.537" v="14" actId="14100"/>
          <ac:picMkLst>
            <pc:docMk/>
            <pc:sldMk cId="1950709624" sldId="271"/>
            <ac:picMk id="8" creationId="{98C56EEA-7DAE-07E2-93B4-D7775B5F878D}"/>
          </ac:picMkLst>
        </pc:picChg>
        <pc:picChg chg="del">
          <ac:chgData name="Sean Penellum" userId="a8946980-cb6a-47e8-89d9-8f5ec1c43912" providerId="ADAL" clId="{F2BD89AC-7B6C-4AB9-AA3D-71A1D372753B}" dt="2023-08-30T10:38:28.849" v="10" actId="21"/>
          <ac:picMkLst>
            <pc:docMk/>
            <pc:sldMk cId="1950709624" sldId="271"/>
            <ac:picMk id="11" creationId="{19226266-61A1-686D-5FD8-CA472F0A0F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D66A40FC-39DD-4935-9E04-081A8A95017B}" type="datetimeFigureOut">
              <a:rPr lang="en-GB" smtClean="0"/>
              <a:t>12/01/2024</a:t>
            </a:fld>
            <a:endParaRPr lang="en-GB"/>
          </a:p>
        </p:txBody>
      </p:sp>
      <p:sp>
        <p:nvSpPr>
          <p:cNvPr id="4" name="Slide Image Placeholder 3"/>
          <p:cNvSpPr>
            <a:spLocks noGrp="1" noRot="1" noChangeAspect="1"/>
          </p:cNvSpPr>
          <p:nvPr>
            <p:ph type="sldImg" idx="2"/>
          </p:nvPr>
        </p:nvSpPr>
        <p:spPr>
          <a:xfrm>
            <a:off x="1165225" y="1241425"/>
            <a:ext cx="44688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D32CC752-53C8-4A3B-86DD-4E387569097A}" type="slidenum">
              <a:rPr lang="en-GB" smtClean="0"/>
              <a:t>‹#›</a:t>
            </a:fld>
            <a:endParaRPr lang="en-GB"/>
          </a:p>
        </p:txBody>
      </p:sp>
    </p:spTree>
    <p:extLst>
      <p:ext uri="{BB962C8B-B14F-4D97-AF65-F5344CB8AC3E}">
        <p14:creationId xmlns:p14="http://schemas.microsoft.com/office/powerpoint/2010/main" val="156187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CC752-53C8-4A3B-86DD-4E387569097A}" type="slidenum">
              <a:rPr lang="en-GB" smtClean="0"/>
              <a:t>2</a:t>
            </a:fld>
            <a:endParaRPr lang="en-GB"/>
          </a:p>
        </p:txBody>
      </p:sp>
    </p:spTree>
    <p:extLst>
      <p:ext uri="{BB962C8B-B14F-4D97-AF65-F5344CB8AC3E}">
        <p14:creationId xmlns:p14="http://schemas.microsoft.com/office/powerpoint/2010/main" val="260510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CC752-53C8-4A3B-86DD-4E387569097A}" type="slidenum">
              <a:rPr lang="en-GB" smtClean="0"/>
              <a:t>3</a:t>
            </a:fld>
            <a:endParaRPr lang="en-GB"/>
          </a:p>
        </p:txBody>
      </p:sp>
    </p:spTree>
    <p:extLst>
      <p:ext uri="{BB962C8B-B14F-4D97-AF65-F5344CB8AC3E}">
        <p14:creationId xmlns:p14="http://schemas.microsoft.com/office/powerpoint/2010/main" val="403791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CC752-53C8-4A3B-86DD-4E387569097A}" type="slidenum">
              <a:rPr lang="en-GB" smtClean="0"/>
              <a:t>4</a:t>
            </a:fld>
            <a:endParaRPr lang="en-GB"/>
          </a:p>
        </p:txBody>
      </p:sp>
    </p:spTree>
    <p:extLst>
      <p:ext uri="{BB962C8B-B14F-4D97-AF65-F5344CB8AC3E}">
        <p14:creationId xmlns:p14="http://schemas.microsoft.com/office/powerpoint/2010/main" val="258865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CC752-53C8-4A3B-86DD-4E387569097A}" type="slidenum">
              <a:rPr lang="en-GB" smtClean="0"/>
              <a:t>5</a:t>
            </a:fld>
            <a:endParaRPr lang="en-GB"/>
          </a:p>
        </p:txBody>
      </p:sp>
    </p:spTree>
    <p:extLst>
      <p:ext uri="{BB962C8B-B14F-4D97-AF65-F5344CB8AC3E}">
        <p14:creationId xmlns:p14="http://schemas.microsoft.com/office/powerpoint/2010/main" val="383489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CC752-53C8-4A3B-86DD-4E387569097A}" type="slidenum">
              <a:rPr lang="en-GB" smtClean="0"/>
              <a:t>6</a:t>
            </a:fld>
            <a:endParaRPr lang="en-GB"/>
          </a:p>
        </p:txBody>
      </p:sp>
    </p:spTree>
    <p:extLst>
      <p:ext uri="{BB962C8B-B14F-4D97-AF65-F5344CB8AC3E}">
        <p14:creationId xmlns:p14="http://schemas.microsoft.com/office/powerpoint/2010/main" val="357260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33DDD7-7AB5-4CFC-A36A-F18D767885F3}"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85E3D1-4EB0-4161-921B-EFF7801DA75C}" type="slidenum">
              <a:rPr lang="en-GB" smtClean="0"/>
              <a:t>‹#›</a:t>
            </a:fld>
            <a:endParaRPr lang="en-GB"/>
          </a:p>
        </p:txBody>
      </p:sp>
    </p:spTree>
    <p:extLst>
      <p:ext uri="{BB962C8B-B14F-4D97-AF65-F5344CB8AC3E}">
        <p14:creationId xmlns:p14="http://schemas.microsoft.com/office/powerpoint/2010/main" val="210596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33DDD7-7AB5-4CFC-A36A-F18D767885F3}"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85E3D1-4EB0-4161-921B-EFF7801DA75C}" type="slidenum">
              <a:rPr lang="en-GB" smtClean="0"/>
              <a:t>‹#›</a:t>
            </a:fld>
            <a:endParaRPr lang="en-GB"/>
          </a:p>
        </p:txBody>
      </p:sp>
    </p:spTree>
    <p:extLst>
      <p:ext uri="{BB962C8B-B14F-4D97-AF65-F5344CB8AC3E}">
        <p14:creationId xmlns:p14="http://schemas.microsoft.com/office/powerpoint/2010/main" val="42293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33DDD7-7AB5-4CFC-A36A-F18D767885F3}"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85E3D1-4EB0-4161-921B-EFF7801DA75C}" type="slidenum">
              <a:rPr lang="en-GB" smtClean="0"/>
              <a:t>‹#›</a:t>
            </a:fld>
            <a:endParaRPr lang="en-GB"/>
          </a:p>
        </p:txBody>
      </p:sp>
    </p:spTree>
    <p:extLst>
      <p:ext uri="{BB962C8B-B14F-4D97-AF65-F5344CB8AC3E}">
        <p14:creationId xmlns:p14="http://schemas.microsoft.com/office/powerpoint/2010/main" val="86701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33DDD7-7AB5-4CFC-A36A-F18D767885F3}"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85E3D1-4EB0-4161-921B-EFF7801DA75C}" type="slidenum">
              <a:rPr lang="en-GB" smtClean="0"/>
              <a:t>‹#›</a:t>
            </a:fld>
            <a:endParaRPr lang="en-GB"/>
          </a:p>
        </p:txBody>
      </p:sp>
    </p:spTree>
    <p:extLst>
      <p:ext uri="{BB962C8B-B14F-4D97-AF65-F5344CB8AC3E}">
        <p14:creationId xmlns:p14="http://schemas.microsoft.com/office/powerpoint/2010/main" val="104061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33DDD7-7AB5-4CFC-A36A-F18D767885F3}"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85E3D1-4EB0-4161-921B-EFF7801DA75C}" type="slidenum">
              <a:rPr lang="en-GB" smtClean="0"/>
              <a:t>‹#›</a:t>
            </a:fld>
            <a:endParaRPr lang="en-GB"/>
          </a:p>
        </p:txBody>
      </p:sp>
    </p:spTree>
    <p:extLst>
      <p:ext uri="{BB962C8B-B14F-4D97-AF65-F5344CB8AC3E}">
        <p14:creationId xmlns:p14="http://schemas.microsoft.com/office/powerpoint/2010/main" val="85173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33DDD7-7AB5-4CFC-A36A-F18D767885F3}"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85E3D1-4EB0-4161-921B-EFF7801DA75C}" type="slidenum">
              <a:rPr lang="en-GB" smtClean="0"/>
              <a:t>‹#›</a:t>
            </a:fld>
            <a:endParaRPr lang="en-GB"/>
          </a:p>
        </p:txBody>
      </p:sp>
    </p:spTree>
    <p:extLst>
      <p:ext uri="{BB962C8B-B14F-4D97-AF65-F5344CB8AC3E}">
        <p14:creationId xmlns:p14="http://schemas.microsoft.com/office/powerpoint/2010/main" val="211357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33DDD7-7AB5-4CFC-A36A-F18D767885F3}" type="datetimeFigureOut">
              <a:rPr lang="en-GB" smtClean="0"/>
              <a:t>12/01/2024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85E3D1-4EB0-4161-921B-EFF7801DA75C}" type="slidenum">
              <a:rPr lang="en-GB" smtClean="0"/>
              <a:t>‹#›</a:t>
            </a:fld>
            <a:endParaRPr lang="en-GB"/>
          </a:p>
        </p:txBody>
      </p:sp>
    </p:spTree>
    <p:extLst>
      <p:ext uri="{BB962C8B-B14F-4D97-AF65-F5344CB8AC3E}">
        <p14:creationId xmlns:p14="http://schemas.microsoft.com/office/powerpoint/2010/main" val="194631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33DDD7-7AB5-4CFC-A36A-F18D767885F3}" type="datetimeFigureOut">
              <a:rPr lang="en-GB" smtClean="0"/>
              <a:t>12/01/2024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85E3D1-4EB0-4161-921B-EFF7801DA75C}" type="slidenum">
              <a:rPr lang="en-GB" smtClean="0"/>
              <a:t>‹#›</a:t>
            </a:fld>
            <a:endParaRPr lang="en-GB"/>
          </a:p>
        </p:txBody>
      </p:sp>
    </p:spTree>
    <p:extLst>
      <p:ext uri="{BB962C8B-B14F-4D97-AF65-F5344CB8AC3E}">
        <p14:creationId xmlns:p14="http://schemas.microsoft.com/office/powerpoint/2010/main" val="400048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3DDD7-7AB5-4CFC-A36A-F18D767885F3}" type="datetimeFigureOut">
              <a:rPr lang="en-GB" smtClean="0"/>
              <a:t>12/01/2024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85E3D1-4EB0-4161-921B-EFF7801DA75C}" type="slidenum">
              <a:rPr lang="en-GB" smtClean="0"/>
              <a:t>‹#›</a:t>
            </a:fld>
            <a:endParaRPr lang="en-GB"/>
          </a:p>
        </p:txBody>
      </p:sp>
    </p:spTree>
    <p:extLst>
      <p:ext uri="{BB962C8B-B14F-4D97-AF65-F5344CB8AC3E}">
        <p14:creationId xmlns:p14="http://schemas.microsoft.com/office/powerpoint/2010/main" val="372842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33DDD7-7AB5-4CFC-A36A-F18D767885F3}"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85E3D1-4EB0-4161-921B-EFF7801DA75C}" type="slidenum">
              <a:rPr lang="en-GB" smtClean="0"/>
              <a:t>‹#›</a:t>
            </a:fld>
            <a:endParaRPr lang="en-GB"/>
          </a:p>
        </p:txBody>
      </p:sp>
    </p:spTree>
    <p:extLst>
      <p:ext uri="{BB962C8B-B14F-4D97-AF65-F5344CB8AC3E}">
        <p14:creationId xmlns:p14="http://schemas.microsoft.com/office/powerpoint/2010/main" val="409580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33DDD7-7AB5-4CFC-A36A-F18D767885F3}"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85E3D1-4EB0-4161-921B-EFF7801DA75C}" type="slidenum">
              <a:rPr lang="en-GB" smtClean="0"/>
              <a:t>‹#›</a:t>
            </a:fld>
            <a:endParaRPr lang="en-GB"/>
          </a:p>
        </p:txBody>
      </p:sp>
    </p:spTree>
    <p:extLst>
      <p:ext uri="{BB962C8B-B14F-4D97-AF65-F5344CB8AC3E}">
        <p14:creationId xmlns:p14="http://schemas.microsoft.com/office/powerpoint/2010/main" val="9097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3DDD7-7AB5-4CFC-A36A-F18D767885F3}" type="datetimeFigureOut">
              <a:rPr lang="en-GB" smtClean="0"/>
              <a:t>12/01/2024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5E3D1-4EB0-4161-921B-EFF7801DA75C}" type="slidenum">
              <a:rPr lang="en-GB" smtClean="0"/>
              <a:t>‹#›</a:t>
            </a:fld>
            <a:endParaRPr lang="en-GB"/>
          </a:p>
        </p:txBody>
      </p:sp>
    </p:spTree>
    <p:extLst>
      <p:ext uri="{BB962C8B-B14F-4D97-AF65-F5344CB8AC3E}">
        <p14:creationId xmlns:p14="http://schemas.microsoft.com/office/powerpoint/2010/main" val="384233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property@ulverstonauctionmart.co.uk" TargetMode="External"/><Relationship Id="rId1" Type="http://schemas.openxmlformats.org/officeDocument/2006/relationships/slideLayout" Target="../slideLayouts/slideLayout9.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8224" y="5517232"/>
            <a:ext cx="2448272" cy="1368152"/>
          </a:xfrm>
        </p:spPr>
        <p:txBody>
          <a:bodyPr>
            <a:normAutofit fontScale="40000" lnSpcReduction="20000"/>
          </a:bodyPr>
          <a:lstStyle/>
          <a:p>
            <a:r>
              <a:rPr lang="en-GB" sz="4200" dirty="0">
                <a:solidFill>
                  <a:srgbClr val="2C80E6"/>
                </a:solidFill>
                <a:latin typeface="Modern No. 20" panose="02070704070505020303" pitchFamily="18" charset="0"/>
              </a:rPr>
              <a:t>Glen Tor</a:t>
            </a:r>
          </a:p>
          <a:p>
            <a:r>
              <a:rPr lang="en-GB" sz="4200" dirty="0">
                <a:solidFill>
                  <a:srgbClr val="2C80E6"/>
                </a:solidFill>
                <a:latin typeface="Modern No. 20" panose="02070704070505020303" pitchFamily="18" charset="0"/>
              </a:rPr>
              <a:t>Greystone Lane</a:t>
            </a:r>
          </a:p>
          <a:p>
            <a:r>
              <a:rPr lang="en-GB" sz="2900" dirty="0">
                <a:solidFill>
                  <a:srgbClr val="2C80E6"/>
                </a:solidFill>
                <a:latin typeface="Modern No. 20" panose="02070704070505020303" pitchFamily="18" charset="0"/>
              </a:rPr>
              <a:t>Dalton-in-Furness</a:t>
            </a:r>
          </a:p>
          <a:p>
            <a:r>
              <a:rPr lang="en-GB" sz="2900" dirty="0">
                <a:solidFill>
                  <a:srgbClr val="2C80E6"/>
                </a:solidFill>
                <a:latin typeface="Modern No. 20" panose="02070704070505020303" pitchFamily="18" charset="0"/>
              </a:rPr>
              <a:t>LA15 8PX</a:t>
            </a:r>
          </a:p>
          <a:p>
            <a:r>
              <a:rPr lang="en-GB" sz="5100" dirty="0">
                <a:solidFill>
                  <a:srgbClr val="2C80E6"/>
                </a:solidFill>
                <a:latin typeface="Modern No. 20" panose="02070704070505020303" pitchFamily="18" charset="0"/>
              </a:rPr>
              <a:t>Guide £260,000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661248"/>
            <a:ext cx="6408712" cy="1130964"/>
          </a:xfrm>
          <a:prstGeom prst="rect">
            <a:avLst/>
          </a:prstGeom>
        </p:spPr>
      </p:pic>
      <p:pic>
        <p:nvPicPr>
          <p:cNvPr id="8" name="Picture 7" descr="A house with a lawn and a walkway&#10;&#10;Description automatically generated">
            <a:extLst>
              <a:ext uri="{FF2B5EF4-FFF2-40B4-BE49-F238E27FC236}">
                <a16:creationId xmlns:a16="http://schemas.microsoft.com/office/drawing/2014/main" id="{8DA66254-F140-6F30-2BCF-398385AE6C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909"/>
          <a:stretch/>
        </p:blipFill>
        <p:spPr>
          <a:xfrm>
            <a:off x="0" y="0"/>
            <a:ext cx="9144000" cy="5424060"/>
          </a:xfrm>
          <a:prstGeom prst="rect">
            <a:avLst/>
          </a:prstGeom>
        </p:spPr>
      </p:pic>
    </p:spTree>
    <p:extLst>
      <p:ext uri="{BB962C8B-B14F-4D97-AF65-F5344CB8AC3E}">
        <p14:creationId xmlns:p14="http://schemas.microsoft.com/office/powerpoint/2010/main" val="203169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D37C3F-A469-D483-8244-0F922079266B}"/>
              </a:ext>
            </a:extLst>
          </p:cNvPr>
          <p:cNvSpPr>
            <a:spLocks noGrp="1"/>
          </p:cNvSpPr>
          <p:nvPr>
            <p:ph sz="half" idx="1"/>
          </p:nvPr>
        </p:nvSpPr>
        <p:spPr>
          <a:xfrm>
            <a:off x="119849" y="124288"/>
            <a:ext cx="4038600" cy="6445188"/>
          </a:xfrm>
        </p:spPr>
        <p:txBody>
          <a:bodyPr>
            <a:noAutofit/>
          </a:bodyPr>
          <a:lstStyle/>
          <a:p>
            <a:pPr marL="0" indent="0" algn="just">
              <a:spcBef>
                <a:spcPts val="0"/>
              </a:spcBef>
              <a:spcAft>
                <a:spcPts val="1200"/>
              </a:spcAft>
              <a:buNone/>
            </a:pPr>
            <a:r>
              <a:rPr lang="en-GB" sz="1800" b="1" u="sng" dirty="0">
                <a:effectLst/>
                <a:latin typeface="Arial" panose="020B0604020202020204" pitchFamily="34" charset="0"/>
                <a:ea typeface="Calibri" panose="020F0502020204030204" pitchFamily="34" charset="0"/>
                <a:cs typeface="Arial" panose="020B0604020202020204" pitchFamily="34" charset="0"/>
              </a:rPr>
              <a:t>Description </a:t>
            </a:r>
          </a:p>
          <a:p>
            <a:pPr marL="0" indent="0" algn="just">
              <a:spcBef>
                <a:spcPts val="0"/>
              </a:spcBef>
              <a:spcAft>
                <a:spcPts val="1200"/>
              </a:spcAft>
              <a:buNone/>
            </a:pPr>
            <a:r>
              <a:rPr lang="en-GB" sz="1800" dirty="0">
                <a:latin typeface="Arial" panose="020B0604020202020204" pitchFamily="34" charset="0"/>
                <a:cs typeface="Arial" panose="020B0604020202020204" pitchFamily="34" charset="0"/>
              </a:rPr>
              <a:t>A desirable two bedroom detached bungalow on Greystone Lane in Dalton-in-Furness.  The property has been well maintained, but needs updating, there is no upper chain.</a:t>
            </a:r>
          </a:p>
          <a:p>
            <a:pPr marL="0" indent="0" algn="just">
              <a:spcBef>
                <a:spcPts val="0"/>
              </a:spcBef>
              <a:spcAft>
                <a:spcPts val="1200"/>
              </a:spcAft>
              <a:buNone/>
            </a:pPr>
            <a:r>
              <a:rPr lang="en-GB" sz="1800" dirty="0">
                <a:latin typeface="Arial" panose="020B0604020202020204" pitchFamily="34" charset="0"/>
                <a:cs typeface="Arial" panose="020B0604020202020204" pitchFamily="34" charset="0"/>
              </a:rPr>
              <a:t>The accommodation comprises: Entrance Hallway, Reception Room, Two double bedrooms, a Family Shower Room, a Dining Room and a Kitchen. </a:t>
            </a:r>
          </a:p>
          <a:p>
            <a:pPr marL="0" indent="0" algn="just">
              <a:spcBef>
                <a:spcPts val="0"/>
              </a:spcBef>
              <a:spcAft>
                <a:spcPts val="1200"/>
              </a:spcAft>
              <a:buNone/>
            </a:pPr>
            <a:r>
              <a:rPr lang="en-GB" sz="1800" dirty="0">
                <a:latin typeface="Arial" panose="020B0604020202020204" pitchFamily="34" charset="0"/>
                <a:cs typeface="Arial" panose="020B0604020202020204" pitchFamily="34" charset="0"/>
              </a:rPr>
              <a:t>Externally there is a lawned front garden with flower borders and mature trees, and a tarmac path leading to the front door, along with a tarmac driveway, and single garage. To the side of the property there is a vegetable garden, leading to a good size rear garden with storage shed and patio area and a pedestrian door into the garage.</a:t>
            </a:r>
          </a:p>
          <a:p>
            <a:pPr marL="0" indent="0" algn="just">
              <a:spcBef>
                <a:spcPts val="0"/>
              </a:spcBef>
              <a:spcAft>
                <a:spcPts val="1200"/>
              </a:spcAft>
              <a:buNone/>
            </a:pPr>
            <a:endParaRPr lang="en-GB" sz="1800" dirty="0">
              <a:latin typeface="Arial" panose="020B0604020202020204" pitchFamily="34" charset="0"/>
              <a:cs typeface="Arial" panose="020B0604020202020204" pitchFamily="34" charset="0"/>
            </a:endParaRPr>
          </a:p>
          <a:p>
            <a:pPr marL="0" indent="0" algn="just">
              <a:spcBef>
                <a:spcPts val="0"/>
              </a:spcBef>
              <a:spcAft>
                <a:spcPts val="1200"/>
              </a:spcAft>
              <a:buNone/>
            </a:pPr>
            <a:endParaRPr lang="en-GB" sz="1800" dirty="0">
              <a:latin typeface="Arial" panose="020B0604020202020204" pitchFamily="34" charset="0"/>
              <a:cs typeface="Arial" panose="020B0604020202020204" pitchFamily="34" charset="0"/>
            </a:endParaRPr>
          </a:p>
          <a:p>
            <a:pPr marL="0" indent="0" algn="just">
              <a:spcBef>
                <a:spcPts val="0"/>
              </a:spcBef>
              <a:spcAft>
                <a:spcPts val="1200"/>
              </a:spcAft>
              <a:buNone/>
            </a:pPr>
            <a:endParaRPr lang="en-GB" sz="1800" dirty="0">
              <a:latin typeface="Arial" panose="020B0604020202020204" pitchFamily="34" charset="0"/>
              <a:cs typeface="Arial" panose="020B0604020202020204" pitchFamily="34" charset="0"/>
            </a:endParaRPr>
          </a:p>
        </p:txBody>
      </p:sp>
      <p:pic>
        <p:nvPicPr>
          <p:cNvPr id="5" name="Picture 4" descr="A path between a green lawn and bushes&#10;&#10;Description automatically generated with medium confidence">
            <a:extLst>
              <a:ext uri="{FF2B5EF4-FFF2-40B4-BE49-F238E27FC236}">
                <a16:creationId xmlns:a16="http://schemas.microsoft.com/office/drawing/2014/main" id="{BA5A66FA-BA49-AAEF-4877-87CEDBAFC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4572000" cy="3429000"/>
          </a:xfrm>
          <a:prstGeom prst="rect">
            <a:avLst/>
          </a:prstGeom>
        </p:spPr>
      </p:pic>
      <p:pic>
        <p:nvPicPr>
          <p:cNvPr id="8" name="Picture 7" descr="A house with a walkway and grass&#10;&#10;Description automatically generated">
            <a:extLst>
              <a:ext uri="{FF2B5EF4-FFF2-40B4-BE49-F238E27FC236}">
                <a16:creationId xmlns:a16="http://schemas.microsoft.com/office/drawing/2014/main" id="{D129A7BA-7721-F257-4514-A54F06ADD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429000"/>
            <a:ext cx="4572000" cy="3429000"/>
          </a:xfrm>
          <a:prstGeom prst="rect">
            <a:avLst/>
          </a:prstGeom>
        </p:spPr>
      </p:pic>
    </p:spTree>
    <p:extLst>
      <p:ext uri="{BB962C8B-B14F-4D97-AF65-F5344CB8AC3E}">
        <p14:creationId xmlns:p14="http://schemas.microsoft.com/office/powerpoint/2010/main" val="161737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D37C3F-A469-D483-8244-0F922079266B}"/>
              </a:ext>
            </a:extLst>
          </p:cNvPr>
          <p:cNvSpPr>
            <a:spLocks noGrp="1"/>
          </p:cNvSpPr>
          <p:nvPr>
            <p:ph sz="half" idx="1"/>
          </p:nvPr>
        </p:nvSpPr>
        <p:spPr>
          <a:xfrm>
            <a:off x="457200" y="332656"/>
            <a:ext cx="4038600" cy="6264696"/>
          </a:xfrm>
        </p:spPr>
        <p:txBody>
          <a:bodyPr>
            <a:normAutofit/>
          </a:bodyPr>
          <a:lstStyle/>
          <a:p>
            <a:pPr marL="0" indent="0">
              <a:buNone/>
            </a:pP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Content Placeholder 2">
            <a:extLst>
              <a:ext uri="{FF2B5EF4-FFF2-40B4-BE49-F238E27FC236}">
                <a16:creationId xmlns:a16="http://schemas.microsoft.com/office/drawing/2014/main" id="{E9FF2E26-3863-887B-912F-299287654191}"/>
              </a:ext>
            </a:extLst>
          </p:cNvPr>
          <p:cNvSpPr txBox="1">
            <a:spLocks/>
          </p:cNvSpPr>
          <p:nvPr/>
        </p:nvSpPr>
        <p:spPr>
          <a:xfrm>
            <a:off x="4782509" y="204186"/>
            <a:ext cx="4038600" cy="6773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200"/>
              </a:spcAft>
              <a:buNone/>
            </a:pPr>
            <a:r>
              <a:rPr lang="en-GB" sz="1800" b="1" dirty="0">
                <a:latin typeface="Arial" panose="020B0604020202020204" pitchFamily="34" charset="0"/>
                <a:cs typeface="Arial" panose="020B0604020202020204" pitchFamily="34" charset="0"/>
              </a:rPr>
              <a:t>Entrance Hallway: </a:t>
            </a:r>
            <a:r>
              <a:rPr lang="en-GB" sz="1800" dirty="0">
                <a:latin typeface="Arial" panose="020B0604020202020204" pitchFamily="34" charset="0"/>
                <a:cs typeface="Arial" panose="020B0604020202020204" pitchFamily="34" charset="0"/>
              </a:rPr>
              <a:t>A uPVC front door into the large hallway, with a radiator and doors leading into the reception room, bedrooms 1 and 2, the family shower room and dining room.</a:t>
            </a:r>
          </a:p>
          <a:p>
            <a:pPr marL="0" indent="0" algn="just">
              <a:spcAft>
                <a:spcPts val="1200"/>
              </a:spcAft>
              <a:buNone/>
            </a:pPr>
            <a:r>
              <a:rPr lang="en-GB" sz="1800" b="1" dirty="0">
                <a:latin typeface="Arial" panose="020B0604020202020204" pitchFamily="34" charset="0"/>
                <a:cs typeface="Arial" panose="020B0604020202020204" pitchFamily="34" charset="0"/>
              </a:rPr>
              <a:t>Reception Room:</a:t>
            </a:r>
            <a:r>
              <a:rPr lang="en-GB" sz="1800" dirty="0">
                <a:latin typeface="Arial" panose="020B0604020202020204" pitchFamily="34" charset="0"/>
                <a:cs typeface="Arial" panose="020B0604020202020204" pitchFamily="34" charset="0"/>
              </a:rPr>
              <a:t> A living room with a uPVC double glazed bay window overlooking the front garden.    The room has an open fireplace with a wooden mantelpiece and surround, and  a radiator.  </a:t>
            </a:r>
          </a:p>
          <a:p>
            <a:pPr marL="0" indent="0" algn="just">
              <a:spcAft>
                <a:spcPts val="1200"/>
              </a:spcAft>
              <a:buNone/>
            </a:pPr>
            <a:r>
              <a:rPr lang="en-GB" sz="1800" b="1" dirty="0">
                <a:latin typeface="Arial" panose="020B0604020202020204" pitchFamily="34" charset="0"/>
                <a:cs typeface="Arial" panose="020B0604020202020204" pitchFamily="34" charset="0"/>
              </a:rPr>
              <a:t>Bedroom 1: </a:t>
            </a:r>
            <a:r>
              <a:rPr lang="en-GB" sz="1800" dirty="0">
                <a:latin typeface="Arial" panose="020B0604020202020204" pitchFamily="34" charset="0"/>
                <a:cs typeface="Arial" panose="020B0604020202020204" pitchFamily="34" charset="0"/>
              </a:rPr>
              <a:t>A good size double bedroom with two large double wardrobes and a radiator.  The uPVC bay window overlooks the front garden.</a:t>
            </a:r>
          </a:p>
          <a:p>
            <a:pPr marL="0" indent="0" algn="just">
              <a:buNone/>
            </a:pPr>
            <a:r>
              <a:rPr lang="en-GB" sz="1800" b="1" dirty="0">
                <a:latin typeface="Arial" panose="020B0604020202020204" pitchFamily="34" charset="0"/>
                <a:cs typeface="Arial" panose="020B0604020202020204" pitchFamily="34" charset="0"/>
              </a:rPr>
              <a:t>Bedroom 2: </a:t>
            </a:r>
            <a:r>
              <a:rPr lang="en-GB" sz="1800" dirty="0">
                <a:latin typeface="Arial" panose="020B0604020202020204" pitchFamily="34" charset="0"/>
                <a:cs typeface="Arial" panose="020B0604020202020204" pitchFamily="34" charset="0"/>
              </a:rPr>
              <a:t>A double bedroom with a uPVC window overlooking the rear garden and a radiator.</a:t>
            </a:r>
          </a:p>
        </p:txBody>
      </p:sp>
      <p:pic>
        <p:nvPicPr>
          <p:cNvPr id="5" name="Picture 4" descr="A room with a fireplace and carpet&#10;&#10;Description automatically generated">
            <a:extLst>
              <a:ext uri="{FF2B5EF4-FFF2-40B4-BE49-F238E27FC236}">
                <a16:creationId xmlns:a16="http://schemas.microsoft.com/office/drawing/2014/main" id="{9476471F-1CD8-2416-973D-F6869BB39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602050" cy="3451538"/>
          </a:xfrm>
          <a:prstGeom prst="rect">
            <a:avLst/>
          </a:prstGeom>
        </p:spPr>
      </p:pic>
      <p:pic>
        <p:nvPicPr>
          <p:cNvPr id="9" name="Picture 8" descr="A room with a mirror and a refrigerator&#10;&#10;Description automatically generated">
            <a:extLst>
              <a:ext uri="{FF2B5EF4-FFF2-40B4-BE49-F238E27FC236}">
                <a16:creationId xmlns:a16="http://schemas.microsoft.com/office/drawing/2014/main" id="{3B3ABF0F-AE2C-EBB4-CC82-744732EB2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06462"/>
            <a:ext cx="4602051" cy="3451538"/>
          </a:xfrm>
          <a:prstGeom prst="rect">
            <a:avLst/>
          </a:prstGeom>
        </p:spPr>
      </p:pic>
    </p:spTree>
    <p:extLst>
      <p:ext uri="{BB962C8B-B14F-4D97-AF65-F5344CB8AC3E}">
        <p14:creationId xmlns:p14="http://schemas.microsoft.com/office/powerpoint/2010/main" val="5061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D37C3F-A469-D483-8244-0F922079266B}"/>
              </a:ext>
            </a:extLst>
          </p:cNvPr>
          <p:cNvSpPr>
            <a:spLocks noGrp="1"/>
          </p:cNvSpPr>
          <p:nvPr>
            <p:ph sz="half" idx="1"/>
          </p:nvPr>
        </p:nvSpPr>
        <p:spPr>
          <a:xfrm>
            <a:off x="457200" y="332656"/>
            <a:ext cx="4038600" cy="6264696"/>
          </a:xfrm>
        </p:spPr>
        <p:txBody>
          <a:bodyPr>
            <a:normAutofit/>
          </a:bodyPr>
          <a:lstStyle/>
          <a:p>
            <a:pPr marL="0" indent="0">
              <a:buNone/>
            </a:pP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Content Placeholder 2">
            <a:extLst>
              <a:ext uri="{FF2B5EF4-FFF2-40B4-BE49-F238E27FC236}">
                <a16:creationId xmlns:a16="http://schemas.microsoft.com/office/drawing/2014/main" id="{E9FF2E26-3863-887B-912F-299287654191}"/>
              </a:ext>
            </a:extLst>
          </p:cNvPr>
          <p:cNvSpPr txBox="1">
            <a:spLocks/>
          </p:cNvSpPr>
          <p:nvPr/>
        </p:nvSpPr>
        <p:spPr>
          <a:xfrm>
            <a:off x="4648202" y="97536"/>
            <a:ext cx="4038600" cy="6662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200"/>
              </a:spcAft>
              <a:buNone/>
            </a:pPr>
            <a:r>
              <a:rPr lang="en-GB" sz="1800" b="1" dirty="0">
                <a:latin typeface="Arial" panose="020B0604020202020204" pitchFamily="34" charset="0"/>
                <a:cs typeface="Arial" panose="020B0604020202020204" pitchFamily="34" charset="0"/>
              </a:rPr>
              <a:t>Family Shower Room: </a:t>
            </a:r>
            <a:r>
              <a:rPr lang="en-GB" sz="1800" dirty="0">
                <a:latin typeface="Arial" panose="020B0604020202020204" pitchFamily="34" charset="0"/>
                <a:cs typeface="Arial" panose="020B0604020202020204" pitchFamily="34" charset="0"/>
              </a:rPr>
              <a:t>There is a toilet, sink unit and shower cubicle, with a heated towel rail and a uPVC double glazed window.</a:t>
            </a:r>
          </a:p>
          <a:p>
            <a:pPr marL="0" indent="0" algn="just">
              <a:spcAft>
                <a:spcPts val="1200"/>
              </a:spcAft>
              <a:buNone/>
            </a:pPr>
            <a:r>
              <a:rPr lang="en-GB" sz="1800" b="1" dirty="0">
                <a:latin typeface="Arial" panose="020B0604020202020204" pitchFamily="34" charset="0"/>
                <a:cs typeface="Arial" panose="020B0604020202020204" pitchFamily="34" charset="0"/>
              </a:rPr>
              <a:t>Dining Room: </a:t>
            </a:r>
            <a:r>
              <a:rPr lang="en-GB" sz="1800" dirty="0">
                <a:latin typeface="Arial" panose="020B0604020202020204" pitchFamily="34" charset="0"/>
                <a:cs typeface="Arial" panose="020B0604020202020204" pitchFamily="34" charset="0"/>
              </a:rPr>
              <a:t>A large light and airy room with uPVC dual aspect windows and double patio doors into the rear garden.  There is a gas fire, a radiator and a door into the kitchen. </a:t>
            </a:r>
          </a:p>
          <a:p>
            <a:pPr marL="0" indent="0" algn="just">
              <a:spcAft>
                <a:spcPts val="1200"/>
              </a:spcAft>
              <a:buNone/>
            </a:pPr>
            <a:r>
              <a:rPr lang="en-GB" sz="1800" b="1" dirty="0">
                <a:latin typeface="Arial" panose="020B0604020202020204" pitchFamily="34" charset="0"/>
                <a:cs typeface="Arial" panose="020B0604020202020204" pitchFamily="34" charset="0"/>
              </a:rPr>
              <a:t>Kitchen: </a:t>
            </a:r>
            <a:r>
              <a:rPr lang="en-GB" sz="1800" dirty="0">
                <a:latin typeface="Arial" panose="020B0604020202020204" pitchFamily="34" charset="0"/>
                <a:cs typeface="Arial" panose="020B0604020202020204" pitchFamily="34" charset="0"/>
              </a:rPr>
              <a:t>The kitchen is accessed via the dining room.  There are fitted wall and base units, a sink with side drainer, a gas hob and cooker and a heated towel rail.  There is a uPVC double glazed window overlooking the patio area and a uPVC door to the rear garden.  </a:t>
            </a:r>
          </a:p>
          <a:p>
            <a:pPr marL="0" indent="0" algn="just">
              <a:buNone/>
            </a:pPr>
            <a:endParaRPr lang="en-GB" sz="1800" dirty="0">
              <a:latin typeface="Arial" panose="020B0604020202020204" pitchFamily="34" charset="0"/>
              <a:cs typeface="Arial" panose="020B0604020202020204" pitchFamily="34" charset="0"/>
            </a:endParaRPr>
          </a:p>
          <a:p>
            <a:pPr marL="0" indent="0" algn="just">
              <a:buNone/>
            </a:pPr>
            <a:endParaRPr lang="en-GB" sz="1800" b="1" dirty="0">
              <a:latin typeface="Arial" panose="020B0604020202020204" pitchFamily="34" charset="0"/>
              <a:cs typeface="Arial" panose="020B0604020202020204" pitchFamily="34" charset="0"/>
            </a:endParaRPr>
          </a:p>
          <a:p>
            <a:pPr marL="0" indent="0" algn="just">
              <a:spcBef>
                <a:spcPts val="0"/>
              </a:spcBef>
              <a:spcAft>
                <a:spcPts val="600"/>
              </a:spcAft>
              <a:buNone/>
            </a:pPr>
            <a:endParaRPr lang="en-GB" sz="1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A bathroom with a shower and toilet&#10;&#10;Description automatically generated">
            <a:extLst>
              <a:ext uri="{FF2B5EF4-FFF2-40B4-BE49-F238E27FC236}">
                <a16:creationId xmlns:a16="http://schemas.microsoft.com/office/drawing/2014/main" id="{902B4F0B-0F1D-6D0A-5E23-0A14CA89CB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648202" cy="3486152"/>
          </a:xfrm>
          <a:prstGeom prst="rect">
            <a:avLst/>
          </a:prstGeom>
        </p:spPr>
      </p:pic>
      <p:pic>
        <p:nvPicPr>
          <p:cNvPr id="8" name="Picture 7" descr="A kitchen with white cabinets and a sink&#10;&#10;Description automatically generated">
            <a:extLst>
              <a:ext uri="{FF2B5EF4-FFF2-40B4-BE49-F238E27FC236}">
                <a16:creationId xmlns:a16="http://schemas.microsoft.com/office/drawing/2014/main" id="{EC5F9982-41FF-CB98-34E5-F4A180F9A1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71848"/>
            <a:ext cx="4648203" cy="3486152"/>
          </a:xfrm>
          <a:prstGeom prst="rect">
            <a:avLst/>
          </a:prstGeom>
        </p:spPr>
      </p:pic>
    </p:spTree>
    <p:extLst>
      <p:ext uri="{BB962C8B-B14F-4D97-AF65-F5344CB8AC3E}">
        <p14:creationId xmlns:p14="http://schemas.microsoft.com/office/powerpoint/2010/main" val="195070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D37C3F-A469-D483-8244-0F922079266B}"/>
              </a:ext>
            </a:extLst>
          </p:cNvPr>
          <p:cNvSpPr>
            <a:spLocks noGrp="1"/>
          </p:cNvSpPr>
          <p:nvPr>
            <p:ph sz="half" idx="1"/>
          </p:nvPr>
        </p:nvSpPr>
        <p:spPr>
          <a:xfrm>
            <a:off x="457200" y="332656"/>
            <a:ext cx="4038600" cy="6264696"/>
          </a:xfrm>
        </p:spPr>
        <p:txBody>
          <a:bodyPr>
            <a:normAutofit/>
          </a:bodyPr>
          <a:lstStyle/>
          <a:p>
            <a:pPr marL="0" indent="0">
              <a:buNone/>
            </a:pP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Content Placeholder 2">
            <a:extLst>
              <a:ext uri="{FF2B5EF4-FFF2-40B4-BE49-F238E27FC236}">
                <a16:creationId xmlns:a16="http://schemas.microsoft.com/office/drawing/2014/main" id="{E9FF2E26-3863-887B-912F-299287654191}"/>
              </a:ext>
            </a:extLst>
          </p:cNvPr>
          <p:cNvSpPr txBox="1">
            <a:spLocks/>
          </p:cNvSpPr>
          <p:nvPr/>
        </p:nvSpPr>
        <p:spPr>
          <a:xfrm>
            <a:off x="4711489" y="213064"/>
            <a:ext cx="4038600" cy="66449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b="1" dirty="0">
                <a:latin typeface="Arial" panose="020B0604020202020204" pitchFamily="34" charset="0"/>
                <a:cs typeface="Arial" panose="020B0604020202020204" pitchFamily="34" charset="0"/>
              </a:rPr>
              <a:t>Outside: </a:t>
            </a:r>
            <a:r>
              <a:rPr lang="en-GB" sz="1800" dirty="0">
                <a:latin typeface="Arial" panose="020B0604020202020204" pitchFamily="34" charset="0"/>
                <a:cs typeface="Arial" panose="020B0604020202020204" pitchFamily="34" charset="0"/>
              </a:rPr>
              <a:t>The property has a tarmac driveway leading to the single garage which houses the Valiant gas boiler and provides off street parking.</a:t>
            </a:r>
          </a:p>
          <a:p>
            <a:pPr marL="0" indent="0" algn="just">
              <a:buNone/>
            </a:pPr>
            <a:endParaRPr lang="en-GB" sz="1800" dirty="0">
              <a:latin typeface="Arial" panose="020B0604020202020204" pitchFamily="34" charset="0"/>
              <a:cs typeface="Arial" panose="020B0604020202020204" pitchFamily="34" charset="0"/>
            </a:endParaRPr>
          </a:p>
          <a:p>
            <a:pPr marL="0" indent="0" algn="just">
              <a:buNone/>
            </a:pPr>
            <a:r>
              <a:rPr lang="en-GB" sz="1800" dirty="0">
                <a:latin typeface="Arial" panose="020B0604020202020204" pitchFamily="34" charset="0"/>
                <a:cs typeface="Arial" panose="020B0604020202020204" pitchFamily="34" charset="0"/>
              </a:rPr>
              <a:t>The front of the property has steps and a footpath leading to the front door with an open porch.  There is a lawned front garden either side of the footpath with flower borders and mature trees.</a:t>
            </a:r>
          </a:p>
          <a:p>
            <a:pPr marL="0" indent="0" algn="just">
              <a:buNone/>
            </a:pPr>
            <a:endParaRPr lang="en-GB" sz="1800" dirty="0">
              <a:latin typeface="Arial" panose="020B0604020202020204" pitchFamily="34" charset="0"/>
              <a:cs typeface="Arial" panose="020B0604020202020204" pitchFamily="34" charset="0"/>
            </a:endParaRPr>
          </a:p>
          <a:p>
            <a:pPr marL="0" indent="0" algn="just">
              <a:buNone/>
            </a:pPr>
            <a:r>
              <a:rPr lang="en-GB" sz="1800" dirty="0">
                <a:latin typeface="Arial" panose="020B0604020202020204" pitchFamily="34" charset="0"/>
                <a:cs typeface="Arial" panose="020B0604020202020204" pitchFamily="34" charset="0"/>
              </a:rPr>
              <a:t>To the side of the property there is a paved bin storage area and a vegetable garden and a paved path leading to the rear  which has a storage shed and ample space for a greenhouse, a lawned area and a patio area.</a:t>
            </a:r>
          </a:p>
          <a:p>
            <a:pPr marL="0" indent="0" algn="just">
              <a:buNone/>
            </a:pPr>
            <a:endParaRPr lang="en-GB" sz="1800" dirty="0">
              <a:latin typeface="Arial" panose="020B0604020202020204" pitchFamily="34" charset="0"/>
              <a:cs typeface="Arial" panose="020B0604020202020204" pitchFamily="34" charset="0"/>
            </a:endParaRPr>
          </a:p>
          <a:p>
            <a:pPr marL="0" indent="0" algn="just">
              <a:buNone/>
            </a:pPr>
            <a:r>
              <a:rPr lang="en-GB" sz="1800" dirty="0">
                <a:latin typeface="Arial" panose="020B0604020202020204" pitchFamily="34" charset="0"/>
                <a:cs typeface="Arial" panose="020B0604020202020204" pitchFamily="34" charset="0"/>
              </a:rPr>
              <a:t>There is a paved path around the property, which is ideal for access.</a:t>
            </a:r>
          </a:p>
          <a:p>
            <a:pPr marL="0" indent="0" algn="just">
              <a:buNone/>
            </a:pPr>
            <a:endParaRPr lang="en-GB" sz="1800" dirty="0">
              <a:latin typeface="Arial" panose="020B0604020202020204" pitchFamily="34" charset="0"/>
              <a:cs typeface="Arial" panose="020B0604020202020204" pitchFamily="34" charset="0"/>
            </a:endParaRPr>
          </a:p>
          <a:p>
            <a:pPr marL="0" indent="0" algn="just">
              <a:buNone/>
            </a:pPr>
            <a:endParaRPr lang="en-GB" sz="1800" dirty="0">
              <a:latin typeface="Arial" panose="020B0604020202020204" pitchFamily="34" charset="0"/>
              <a:cs typeface="Arial" panose="020B0604020202020204" pitchFamily="34" charset="0"/>
            </a:endParaRPr>
          </a:p>
          <a:p>
            <a:pPr marL="0" indent="0" algn="just">
              <a:buNone/>
            </a:pPr>
            <a:endParaRPr lang="en-GB" sz="1800" dirty="0">
              <a:latin typeface="Arial" panose="020B0604020202020204" pitchFamily="34" charset="0"/>
              <a:cs typeface="Arial" panose="020B0604020202020204" pitchFamily="34" charset="0"/>
            </a:endParaRPr>
          </a:p>
        </p:txBody>
      </p:sp>
      <p:pic>
        <p:nvPicPr>
          <p:cNvPr id="4" name="Picture 3" descr="A room with a door and a window&#10;&#10;Description automatically generated">
            <a:extLst>
              <a:ext uri="{FF2B5EF4-FFF2-40B4-BE49-F238E27FC236}">
                <a16:creationId xmlns:a16="http://schemas.microsoft.com/office/drawing/2014/main" id="{3C2133C9-14C2-3514-6FD8-8592F3032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711489" cy="3533617"/>
          </a:xfrm>
          <a:prstGeom prst="rect">
            <a:avLst/>
          </a:prstGeom>
        </p:spPr>
      </p:pic>
      <p:pic>
        <p:nvPicPr>
          <p:cNvPr id="9" name="Picture 8" descr="A room with a window and curtains&#10;&#10;Description automatically generated">
            <a:extLst>
              <a:ext uri="{FF2B5EF4-FFF2-40B4-BE49-F238E27FC236}">
                <a16:creationId xmlns:a16="http://schemas.microsoft.com/office/drawing/2014/main" id="{F71BDACA-6CAB-4DDD-73EC-8C7387A5FE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29000"/>
            <a:ext cx="4711489" cy="3428999"/>
          </a:xfrm>
          <a:prstGeom prst="rect">
            <a:avLst/>
          </a:prstGeom>
        </p:spPr>
      </p:pic>
    </p:spTree>
    <p:extLst>
      <p:ext uri="{BB962C8B-B14F-4D97-AF65-F5344CB8AC3E}">
        <p14:creationId xmlns:p14="http://schemas.microsoft.com/office/powerpoint/2010/main" val="77518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20138E9-CA15-C2EE-ECA2-A24A2ED516AC}"/>
              </a:ext>
            </a:extLst>
          </p:cNvPr>
          <p:cNvSpPr txBox="1">
            <a:spLocks/>
          </p:cNvSpPr>
          <p:nvPr/>
        </p:nvSpPr>
        <p:spPr>
          <a:xfrm>
            <a:off x="533400" y="259716"/>
            <a:ext cx="3816531" cy="6475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pPr>
            <a:endParaRPr lang="en-GB" sz="3000"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endParaRPr lang="en-GB" sz="1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D8C4CC48-A34A-D119-551F-43AF23A1233C}"/>
              </a:ext>
            </a:extLst>
          </p:cNvPr>
          <p:cNvSpPr txBox="1"/>
          <p:nvPr/>
        </p:nvSpPr>
        <p:spPr>
          <a:xfrm>
            <a:off x="66761" y="342184"/>
            <a:ext cx="4283170" cy="6186309"/>
          </a:xfrm>
          <a:prstGeom prst="rect">
            <a:avLst/>
          </a:prstGeom>
          <a:noFill/>
        </p:spPr>
        <p:txBody>
          <a:bodyPr wrap="square">
            <a:spAutoFit/>
          </a:bodyPr>
          <a:lstStyle/>
          <a:p>
            <a:r>
              <a:rPr lang="en-GB" sz="1800" b="1" u="sng" dirty="0">
                <a:effectLst/>
                <a:latin typeface="Arial" panose="020B0604020202020204" pitchFamily="34" charset="0"/>
                <a:ea typeface="Calibri" panose="020F0502020204030204" pitchFamily="34" charset="0"/>
                <a:cs typeface="Arial" panose="020B0604020202020204" pitchFamily="34" charset="0"/>
              </a:rPr>
              <a:t>Tenure: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Freehold.</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u="sng" dirty="0">
                <a:effectLst/>
                <a:latin typeface="Arial" panose="020B0604020202020204" pitchFamily="34" charset="0"/>
                <a:ea typeface="Calibri" panose="020F0502020204030204" pitchFamily="34" charset="0"/>
                <a:cs typeface="Arial" panose="020B0604020202020204" pitchFamily="34" charset="0"/>
              </a:rPr>
              <a:t>Wayleaves/Easement: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r>
              <a:rPr lang="en-GB" sz="1800" dirty="0">
                <a:effectLst/>
                <a:latin typeface="Arial" panose="020B0604020202020204" pitchFamily="34" charset="0"/>
                <a:ea typeface="Calibri" panose="020F0502020204030204" pitchFamily="34" charset="0"/>
                <a:cs typeface="Arial" panose="020B0604020202020204" pitchFamily="34" charset="0"/>
              </a:rPr>
              <a:t>The property is sold subject to, and with the benefit of, all rights of way, whether public or private, any existing or proposed wayleaves, easements or quasi easements, whether referred to within these particulars or not.</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u="sng" dirty="0">
                <a:effectLst/>
                <a:latin typeface="Arial" panose="020B0604020202020204" pitchFamily="34" charset="0"/>
                <a:ea typeface="Calibri" panose="020F0502020204030204" pitchFamily="34" charset="0"/>
                <a:cs typeface="Arial" panose="020B0604020202020204" pitchFamily="34" charset="0"/>
              </a:rPr>
              <a:t>Services: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r>
              <a:rPr lang="en-GB" sz="1800" dirty="0">
                <a:effectLst/>
                <a:latin typeface="Arial" panose="020B0604020202020204" pitchFamily="34" charset="0"/>
                <a:ea typeface="Calibri" panose="020F0502020204030204" pitchFamily="34" charset="0"/>
                <a:cs typeface="Arial" panose="020B0604020202020204" pitchFamily="34" charset="0"/>
              </a:rPr>
              <a:t>The property is connected to mains Electricity, Gas, Water and Drainage. </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u="sng" dirty="0">
                <a:effectLst/>
                <a:latin typeface="Arial" panose="020B0604020202020204" pitchFamily="34" charset="0"/>
                <a:ea typeface="Calibri" panose="020F0502020204030204" pitchFamily="34" charset="0"/>
                <a:cs typeface="Arial" panose="020B0604020202020204" pitchFamily="34" charset="0"/>
              </a:rPr>
              <a:t>Local Authority:</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Westmorland and Furness Council.</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u="sng" dirty="0">
                <a:effectLst/>
                <a:latin typeface="Arial" panose="020B0604020202020204" pitchFamily="34" charset="0"/>
                <a:ea typeface="Calibri" panose="020F0502020204030204" pitchFamily="34" charset="0"/>
                <a:cs typeface="Arial" panose="020B0604020202020204" pitchFamily="34" charset="0"/>
              </a:rPr>
              <a:t>Council Tax: </a:t>
            </a:r>
          </a:p>
          <a:p>
            <a:r>
              <a:rPr lang="en-GB" sz="1800" dirty="0">
                <a:effectLst/>
                <a:latin typeface="Arial" panose="020B0604020202020204" pitchFamily="34" charset="0"/>
                <a:ea typeface="Calibri" panose="020F0502020204030204" pitchFamily="34" charset="0"/>
                <a:cs typeface="Arial" panose="020B0604020202020204" pitchFamily="34" charset="0"/>
              </a:rPr>
              <a:t>Band C</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 </a:t>
            </a:r>
          </a:p>
        </p:txBody>
      </p:sp>
      <p:pic>
        <p:nvPicPr>
          <p:cNvPr id="4" name="Picture 3" descr="A house with a lawn and bushes&#10;&#10;Description automatically generated">
            <a:extLst>
              <a:ext uri="{FF2B5EF4-FFF2-40B4-BE49-F238E27FC236}">
                <a16:creationId xmlns:a16="http://schemas.microsoft.com/office/drawing/2014/main" id="{0D816424-D112-199E-826D-9BDA8E4F7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4572000" cy="3429000"/>
          </a:xfrm>
          <a:prstGeom prst="rect">
            <a:avLst/>
          </a:prstGeom>
        </p:spPr>
      </p:pic>
      <p:pic>
        <p:nvPicPr>
          <p:cNvPr id="7" name="Picture 6" descr="A gravel path between bushes&#10;&#10;Description automatically generated">
            <a:extLst>
              <a:ext uri="{FF2B5EF4-FFF2-40B4-BE49-F238E27FC236}">
                <a16:creationId xmlns:a16="http://schemas.microsoft.com/office/drawing/2014/main" id="{8B155D65-B75C-F495-833C-8F3A3A2233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8" y="3428998"/>
            <a:ext cx="4572001" cy="3429001"/>
          </a:xfrm>
          <a:prstGeom prst="rect">
            <a:avLst/>
          </a:prstGeom>
        </p:spPr>
      </p:pic>
    </p:spTree>
    <p:extLst>
      <p:ext uri="{BB962C8B-B14F-4D97-AF65-F5344CB8AC3E}">
        <p14:creationId xmlns:p14="http://schemas.microsoft.com/office/powerpoint/2010/main" val="122826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5FA3-104D-35FD-BF1F-9D0A539E5063}"/>
              </a:ext>
            </a:extLst>
          </p:cNvPr>
          <p:cNvSpPr>
            <a:spLocks noGrp="1"/>
          </p:cNvSpPr>
          <p:nvPr>
            <p:ph type="title"/>
          </p:nvPr>
        </p:nvSpPr>
        <p:spPr>
          <a:xfrm>
            <a:off x="457200" y="245141"/>
            <a:ext cx="4114800" cy="418058"/>
          </a:xfrm>
        </p:spPr>
        <p:txBody>
          <a:bodyPr>
            <a:normAutofit/>
          </a:bodyPr>
          <a:lstStyle/>
          <a:p>
            <a:r>
              <a:rPr lang="en-GB" sz="2000" b="1" dirty="0"/>
              <a:t>Site Plan</a:t>
            </a:r>
          </a:p>
        </p:txBody>
      </p:sp>
      <p:sp>
        <p:nvSpPr>
          <p:cNvPr id="5" name="Title 1">
            <a:extLst>
              <a:ext uri="{FF2B5EF4-FFF2-40B4-BE49-F238E27FC236}">
                <a16:creationId xmlns:a16="http://schemas.microsoft.com/office/drawing/2014/main" id="{BC83BF35-3894-56BB-1646-71E5D9C8DD51}"/>
              </a:ext>
            </a:extLst>
          </p:cNvPr>
          <p:cNvSpPr txBox="1">
            <a:spLocks/>
          </p:cNvSpPr>
          <p:nvPr/>
        </p:nvSpPr>
        <p:spPr>
          <a:xfrm>
            <a:off x="4572000" y="245141"/>
            <a:ext cx="4114800" cy="418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000" b="1" dirty="0"/>
          </a:p>
        </p:txBody>
      </p:sp>
      <p:sp>
        <p:nvSpPr>
          <p:cNvPr id="4" name="TextBox 3">
            <a:extLst>
              <a:ext uri="{FF2B5EF4-FFF2-40B4-BE49-F238E27FC236}">
                <a16:creationId xmlns:a16="http://schemas.microsoft.com/office/drawing/2014/main" id="{6079F780-6265-7587-C6DE-2AF3E1FC1DDA}"/>
              </a:ext>
            </a:extLst>
          </p:cNvPr>
          <p:cNvSpPr txBox="1"/>
          <p:nvPr/>
        </p:nvSpPr>
        <p:spPr>
          <a:xfrm>
            <a:off x="4571999" y="305068"/>
            <a:ext cx="4524192" cy="6909584"/>
          </a:xfrm>
          <a:prstGeom prst="rect">
            <a:avLst/>
          </a:prstGeom>
          <a:noFill/>
        </p:spPr>
        <p:txBody>
          <a:bodyPr wrap="square">
            <a:spAutoFit/>
          </a:bodyPr>
          <a:lstStyle/>
          <a:p>
            <a:pPr marL="0" indent="0" algn="just">
              <a:spcBef>
                <a:spcPts val="0"/>
              </a:spcBef>
              <a:spcAft>
                <a:spcPts val="600"/>
              </a:spcAft>
              <a:buNone/>
            </a:pPr>
            <a:r>
              <a:rPr lang="en-GB" b="1" u="sng" dirty="0">
                <a:latin typeface="Arial" panose="020B0604020202020204" pitchFamily="34" charset="0"/>
                <a:ea typeface="Calibri" panose="020F0502020204030204" pitchFamily="34" charset="0"/>
                <a:cs typeface="Arial" panose="020B0604020202020204" pitchFamily="34" charset="0"/>
              </a:rPr>
              <a:t>Location:</a:t>
            </a:r>
          </a:p>
          <a:p>
            <a:pPr marL="0" indent="0" algn="just">
              <a:spcBef>
                <a:spcPts val="0"/>
              </a:spcBef>
              <a:spcAft>
                <a:spcPts val="600"/>
              </a:spcAft>
              <a:buNone/>
            </a:pPr>
            <a:r>
              <a:rPr lang="en-GB" dirty="0">
                <a:latin typeface="Arial" panose="020B0604020202020204" pitchFamily="34" charset="0"/>
                <a:ea typeface="Calibri" panose="020F0502020204030204" pitchFamily="34" charset="0"/>
                <a:cs typeface="Arial" panose="020B0604020202020204" pitchFamily="34" charset="0"/>
              </a:rPr>
              <a:t>Glen Tor is located in the desirable residential area of Greystone Lane, Dalton-in-Furness.</a:t>
            </a:r>
          </a:p>
          <a:p>
            <a:pPr marL="0" indent="0" algn="just">
              <a:spcBef>
                <a:spcPts val="0"/>
              </a:spcBef>
              <a:spcAft>
                <a:spcPts val="600"/>
              </a:spcAft>
              <a:buNone/>
            </a:pPr>
            <a:endParaRPr lang="en-GB"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r>
              <a:rPr lang="en-GB" b="1" u="sng" dirty="0">
                <a:latin typeface="Arial" panose="020B0604020202020204" pitchFamily="34" charset="0"/>
                <a:ea typeface="Calibri" panose="020F0502020204030204" pitchFamily="34" charset="0"/>
                <a:cs typeface="Arial" panose="020B0604020202020204" pitchFamily="34" charset="0"/>
              </a:rPr>
              <a:t>Inspections:</a:t>
            </a:r>
          </a:p>
          <a:p>
            <a:pPr marL="0" indent="0" algn="just">
              <a:spcBef>
                <a:spcPts val="0"/>
              </a:spcBef>
              <a:spcAft>
                <a:spcPts val="600"/>
              </a:spcAft>
              <a:buNone/>
            </a:pPr>
            <a:r>
              <a:rPr lang="en-GB" dirty="0">
                <a:latin typeface="Arial" panose="020B0604020202020204" pitchFamily="34" charset="0"/>
                <a:ea typeface="Calibri" panose="020F0502020204030204" pitchFamily="34" charset="0"/>
                <a:cs typeface="Arial" panose="020B0604020202020204" pitchFamily="34" charset="0"/>
              </a:rPr>
              <a:t>By appointment only with the selling agent, UAM Property.</a:t>
            </a:r>
          </a:p>
          <a:p>
            <a:pPr marL="0" indent="0" algn="just">
              <a:spcBef>
                <a:spcPts val="0"/>
              </a:spcBef>
              <a:spcAft>
                <a:spcPts val="600"/>
              </a:spcAft>
              <a:buNone/>
            </a:pPr>
            <a:endParaRPr lang="en-GB"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r>
              <a:rPr lang="en-GB" b="1" u="sng" dirty="0">
                <a:latin typeface="Arial" panose="020B0604020202020204" pitchFamily="34" charset="0"/>
                <a:ea typeface="Calibri" panose="020F0502020204030204" pitchFamily="34" charset="0"/>
                <a:cs typeface="Arial" panose="020B0604020202020204" pitchFamily="34" charset="0"/>
              </a:rPr>
              <a:t>Directions:</a:t>
            </a:r>
          </a:p>
          <a:p>
            <a:pPr marL="0" indent="0" algn="just">
              <a:spcBef>
                <a:spcPts val="0"/>
              </a:spcBef>
              <a:spcAft>
                <a:spcPts val="600"/>
              </a:spcAft>
              <a:buNone/>
            </a:pPr>
            <a:r>
              <a:rPr lang="en-GB" dirty="0">
                <a:latin typeface="Arial" panose="020B0604020202020204" pitchFamily="34" charset="0"/>
                <a:ea typeface="Calibri" panose="020F0502020204030204" pitchFamily="34" charset="0"/>
                <a:cs typeface="Arial" panose="020B0604020202020204" pitchFamily="34" charset="0"/>
              </a:rPr>
              <a:t>From </a:t>
            </a:r>
            <a:r>
              <a:rPr lang="en-GB" dirty="0" err="1">
                <a:latin typeface="Arial" panose="020B0604020202020204" pitchFamily="34" charset="0"/>
                <a:ea typeface="Calibri" panose="020F0502020204030204" pitchFamily="34" charset="0"/>
                <a:cs typeface="Arial" panose="020B0604020202020204" pitchFamily="34" charset="0"/>
              </a:rPr>
              <a:t>Elliscales</a:t>
            </a:r>
            <a:r>
              <a:rPr lang="en-GB" dirty="0">
                <a:latin typeface="Arial" panose="020B0604020202020204" pitchFamily="34" charset="0"/>
                <a:ea typeface="Calibri" panose="020F0502020204030204" pitchFamily="34" charset="0"/>
                <a:cs typeface="Arial" panose="020B0604020202020204" pitchFamily="34" charset="0"/>
              </a:rPr>
              <a:t> roundabout on the A590 take the exit into Dalton-in-Furness taking the turning onto Station Road leading onto Greystone Lane, the property is on your left.</a:t>
            </a:r>
          </a:p>
          <a:p>
            <a:pPr marL="0" indent="0" algn="just">
              <a:spcBef>
                <a:spcPts val="0"/>
              </a:spcBef>
              <a:spcAft>
                <a:spcPts val="600"/>
              </a:spcAft>
              <a:buNone/>
            </a:pPr>
            <a:endParaRPr lang="en-GB"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endParaRPr lang="en-GB"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endParaRPr lang="en-GB"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r>
              <a:rPr lang="en-GB" dirty="0" err="1">
                <a:latin typeface="Arial" panose="020B0604020202020204" pitchFamily="34" charset="0"/>
                <a:ea typeface="Calibri" panose="020F0502020204030204" pitchFamily="34" charset="0"/>
                <a:cs typeface="Arial" panose="020B0604020202020204" pitchFamily="34" charset="0"/>
              </a:rPr>
              <a:t>reconnect.customers.farmed</a:t>
            </a:r>
            <a:endParaRPr lang="en-GB"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endParaRPr lang="en-GB"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What is what3words and how do I use it? | Turf Online">
            <a:extLst>
              <a:ext uri="{FF2B5EF4-FFF2-40B4-BE49-F238E27FC236}">
                <a16:creationId xmlns:a16="http://schemas.microsoft.com/office/drawing/2014/main" id="{D0ED6E16-58D2-F448-9D82-20C8AF0FA9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409" y="5237825"/>
            <a:ext cx="1651248" cy="6658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ABAE291-2049-77D1-6F6E-1CADF7F65F4D}"/>
              </a:ext>
            </a:extLst>
          </p:cNvPr>
          <p:cNvPicPr>
            <a:picLocks noChangeAspect="1"/>
          </p:cNvPicPr>
          <p:nvPr/>
        </p:nvPicPr>
        <p:blipFill>
          <a:blip r:embed="rId3"/>
          <a:stretch>
            <a:fillRect/>
          </a:stretch>
        </p:blipFill>
        <p:spPr>
          <a:xfrm>
            <a:off x="276780" y="781512"/>
            <a:ext cx="4133850" cy="5543550"/>
          </a:xfrm>
          <a:prstGeom prst="rect">
            <a:avLst/>
          </a:prstGeom>
        </p:spPr>
      </p:pic>
    </p:spTree>
    <p:extLst>
      <p:ext uri="{BB962C8B-B14F-4D97-AF65-F5344CB8AC3E}">
        <p14:creationId xmlns:p14="http://schemas.microsoft.com/office/powerpoint/2010/main" val="313895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5342814"/>
            <a:ext cx="3096344" cy="1512168"/>
          </a:xfrm>
        </p:spPr>
        <p:txBody>
          <a:bodyPr>
            <a:normAutofit fontScale="90000"/>
          </a:bodyPr>
          <a:lstStyle/>
          <a:p>
            <a:br>
              <a:rPr lang="en-GB" sz="1100">
                <a:latin typeface="Modern No. 20" panose="02070704070505020303" pitchFamily="18" charset="0"/>
              </a:rPr>
            </a:br>
            <a:br>
              <a:rPr lang="en-GB" sz="1100">
                <a:latin typeface="Modern No. 20" panose="02070704070505020303" pitchFamily="18" charset="0"/>
              </a:rPr>
            </a:br>
            <a:br>
              <a:rPr lang="en-GB" sz="1100">
                <a:latin typeface="Modern No. 20" panose="02070704070505020303" pitchFamily="18" charset="0"/>
              </a:rPr>
            </a:br>
            <a:br>
              <a:rPr lang="en-GB" sz="1100">
                <a:latin typeface="Modern No. 20" panose="02070704070505020303" pitchFamily="18" charset="0"/>
              </a:rPr>
            </a:br>
            <a:br>
              <a:rPr lang="en-GB" sz="1100">
                <a:latin typeface="Modern No. 20" panose="02070704070505020303" pitchFamily="18" charset="0"/>
              </a:rPr>
            </a:br>
            <a:br>
              <a:rPr lang="en-GB" sz="1100">
                <a:latin typeface="Modern No. 20" panose="02070704070505020303" pitchFamily="18" charset="0"/>
              </a:rPr>
            </a:br>
            <a:br>
              <a:rPr lang="en-GB" sz="1100">
                <a:latin typeface="Modern No. 20" panose="02070704070505020303" pitchFamily="18" charset="0"/>
              </a:rPr>
            </a:br>
            <a:br>
              <a:rPr lang="en-GB" sz="1100">
                <a:latin typeface="Modern No. 20" panose="02070704070505020303" pitchFamily="18" charset="0"/>
              </a:rPr>
            </a:br>
            <a:br>
              <a:rPr lang="en-GB" sz="1100">
                <a:latin typeface="Modern No. 20" panose="02070704070505020303" pitchFamily="18" charset="0"/>
              </a:rPr>
            </a:br>
            <a:br>
              <a:rPr lang="en-GB" sz="1100">
                <a:latin typeface="Modern No. 20" panose="02070704070505020303" pitchFamily="18" charset="0"/>
              </a:rPr>
            </a:br>
            <a:r>
              <a:rPr lang="en-GB" sz="1100" err="1">
                <a:latin typeface="Modern No. 20" panose="02070704070505020303" pitchFamily="18" charset="0"/>
              </a:rPr>
              <a:t>UAM</a:t>
            </a:r>
            <a:r>
              <a:rPr lang="en-GB" sz="1100">
                <a:latin typeface="Modern No. 20" panose="02070704070505020303" pitchFamily="18" charset="0"/>
              </a:rPr>
              <a:t> Property, County Square, Ulverston, Cumbria, LA12 7AB</a:t>
            </a:r>
            <a:br>
              <a:rPr lang="en-GB" sz="1100">
                <a:latin typeface="Modern No. 20" panose="02070704070505020303" pitchFamily="18" charset="0"/>
              </a:rPr>
            </a:br>
            <a:r>
              <a:rPr lang="en-GB" sz="1100">
                <a:latin typeface="Modern No. 20" panose="02070704070505020303" pitchFamily="18" charset="0"/>
              </a:rPr>
              <a:t>01229 583026/ 01229 582056</a:t>
            </a:r>
            <a:br>
              <a:rPr lang="en-GB" sz="1100">
                <a:latin typeface="Modern No. 20" panose="02070704070505020303" pitchFamily="18" charset="0"/>
              </a:rPr>
            </a:br>
            <a:r>
              <a:rPr lang="en-GB" sz="1100" b="0">
                <a:latin typeface="Modern No. 20" panose="02070704070505020303" pitchFamily="18" charset="0"/>
                <a:hlinkClick r:id="rId2"/>
              </a:rPr>
              <a:t>property@ulverstonauctionmart.co.uk</a:t>
            </a:r>
            <a:br>
              <a:rPr lang="en-GB" sz="1100">
                <a:latin typeface="Modern No. 20" panose="02070704070505020303" pitchFamily="18" charset="0"/>
              </a:rPr>
            </a:br>
            <a:r>
              <a:rPr lang="en-GB" sz="1100">
                <a:latin typeface="Modern No. 20" panose="02070704070505020303" pitchFamily="18" charset="0"/>
              </a:rPr>
              <a:t>www.uamproperty.co.uk</a:t>
            </a:r>
            <a:br>
              <a:rPr lang="en-GB"/>
            </a:br>
            <a:endParaRPr lang="en-GB"/>
          </a:p>
        </p:txBody>
      </p:sp>
      <p:sp>
        <p:nvSpPr>
          <p:cNvPr id="7" name="Text Placeholder 6"/>
          <p:cNvSpPr>
            <a:spLocks noGrp="1"/>
          </p:cNvSpPr>
          <p:nvPr>
            <p:ph type="body" sz="half" idx="2"/>
          </p:nvPr>
        </p:nvSpPr>
        <p:spPr>
          <a:xfrm>
            <a:off x="3275856" y="5600186"/>
            <a:ext cx="2664296" cy="1019317"/>
          </a:xfrm>
        </p:spPr>
        <p:txBody>
          <a:bodyPr>
            <a:normAutofit fontScale="32500" lnSpcReduction="20000"/>
          </a:bodyPr>
          <a:lstStyle/>
          <a:p>
            <a:pPr algn="ctr"/>
            <a:r>
              <a:rPr lang="en-GB" sz="1900">
                <a:latin typeface="Modern No. 20" panose="02070704070505020303" pitchFamily="18" charset="0"/>
              </a:rPr>
              <a:t>MISREPRESENTATION ACT 1967 (NOTICE)</a:t>
            </a:r>
          </a:p>
          <a:p>
            <a:pPr algn="ctr"/>
            <a:r>
              <a:rPr lang="en-GB" sz="1900">
                <a:latin typeface="Modern No. 20" panose="02070704070505020303" pitchFamily="18" charset="0"/>
              </a:rPr>
              <a:t> </a:t>
            </a:r>
          </a:p>
          <a:p>
            <a:pPr algn="ctr"/>
            <a:r>
              <a:rPr lang="en-GB" sz="1900">
                <a:latin typeface="Modern No. 20" panose="02070704070505020303" pitchFamily="18" charset="0"/>
              </a:rPr>
              <a:t>These particulars do not constitute any part of, an offer or a contract.  All statements contained in these Particulars are made without responsibility on the part of the Vendors and Agents.  No statements contained in these Particulars are to be relied on as Statements or representations of fact.  Intending Purchasers must satisfy themselves by inspection or otherwise as to the correctness of each of the Statements contained in these Particulars.  The Vendors do not make or give, and neither Messrs Harrison Coward nor any person in their employment has any authority to make or give, any representation or warranty whatever in relation to this Property.  The Property is offered subject to Contract and to remaining unsold.</a:t>
            </a:r>
          </a:p>
          <a:p>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5589240"/>
            <a:ext cx="2333951" cy="1019317"/>
          </a:xfrm>
          <a:prstGeom prst="rect">
            <a:avLst/>
          </a:prstGeom>
        </p:spPr>
      </p:pic>
      <p:pic>
        <p:nvPicPr>
          <p:cNvPr id="8" name="Picture 7" descr="A house with a lawn and a tree&#10;&#10;Description automatically generated with medium confidence">
            <a:extLst>
              <a:ext uri="{FF2B5EF4-FFF2-40B4-BE49-F238E27FC236}">
                <a16:creationId xmlns:a16="http://schemas.microsoft.com/office/drawing/2014/main" id="{81849EA1-B189-1CDA-43EC-D9EB17DF5B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775"/>
          <a:stretch/>
        </p:blipFill>
        <p:spPr>
          <a:xfrm rot="10800000">
            <a:off x="0" y="0"/>
            <a:ext cx="9144000" cy="5364707"/>
          </a:xfrm>
          <a:prstGeom prst="rect">
            <a:avLst/>
          </a:prstGeom>
        </p:spPr>
      </p:pic>
    </p:spTree>
    <p:extLst>
      <p:ext uri="{BB962C8B-B14F-4D97-AF65-F5344CB8AC3E}">
        <p14:creationId xmlns:p14="http://schemas.microsoft.com/office/powerpoint/2010/main" val="2452318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6b1265a-03f1-468b-8b5e-c28d0206f26c">
      <Terms xmlns="http://schemas.microsoft.com/office/infopath/2007/PartnerControls"/>
    </lcf76f155ced4ddcb4097134ff3c332f>
    <TaxCatchAll xmlns="771f9405-11f3-435d-b6f9-c8e82c66de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857AF5A87EFB4DBFBA06B7412CCFEF" ma:contentTypeVersion="16" ma:contentTypeDescription="Create a new document." ma:contentTypeScope="" ma:versionID="876ec156ec3da237633b5e64a6b94187">
  <xsd:schema xmlns:xsd="http://www.w3.org/2001/XMLSchema" xmlns:xs="http://www.w3.org/2001/XMLSchema" xmlns:p="http://schemas.microsoft.com/office/2006/metadata/properties" xmlns:ns2="f6b1265a-03f1-468b-8b5e-c28d0206f26c" xmlns:ns3="771f9405-11f3-435d-b6f9-c8e82c66de4c" targetNamespace="http://schemas.microsoft.com/office/2006/metadata/properties" ma:root="true" ma:fieldsID="866b0ee35f8e01e63ee34839cb6dca50" ns2:_="" ns3:_="">
    <xsd:import namespace="f6b1265a-03f1-468b-8b5e-c28d0206f26c"/>
    <xsd:import namespace="771f9405-11f3-435d-b6f9-c8e82c66de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1265a-03f1-468b-8b5e-c28d0206f2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964bdbc-435d-4851-8a80-29fb25f3452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1f9405-11f3-435d-b6f9-c8e82c66de4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e9d9fee-d00a-4306-b762-9b3871ae74fb}" ma:internalName="TaxCatchAll" ma:showField="CatchAllData" ma:web="771f9405-11f3-435d-b6f9-c8e82c66de4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2E23DE-1BE5-4FF8-AEB6-5F37F0D11474}">
  <ds:schemaRefs>
    <ds:schemaRef ds:uri="771f9405-11f3-435d-b6f9-c8e82c66de4c"/>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elements/1.1/"/>
    <ds:schemaRef ds:uri="f6b1265a-03f1-468b-8b5e-c28d0206f26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03D2D33-F7E3-4D66-905E-F757A4568D3E}">
  <ds:schemaRefs>
    <ds:schemaRef ds:uri="http://schemas.microsoft.com/sharepoint/v3/contenttype/forms"/>
  </ds:schemaRefs>
</ds:datastoreItem>
</file>

<file path=customXml/itemProps3.xml><?xml version="1.0" encoding="utf-8"?>
<ds:datastoreItem xmlns:ds="http://schemas.openxmlformats.org/officeDocument/2006/customXml" ds:itemID="{91D8D840-2503-40A0-95B9-841A6C4AF7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1265a-03f1-468b-8b5e-c28d0206f26c"/>
    <ds:schemaRef ds:uri="771f9405-11f3-435d-b6f9-c8e82c66d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4178</TotalTime>
  <Words>830</Words>
  <Application>Microsoft Office PowerPoint</Application>
  <PresentationFormat>On-screen Show (4:3)</PresentationFormat>
  <Paragraphs>68</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Modern No. 20</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Site Plan</vt:lpstr>
      <vt:lpstr>          UAM Property, County Square, Ulverston, Cumbria, LA12 7AB 01229 583026/ 01229 582056 property@ulverstonauctionmart.co.uk www.uamproperty.co.uk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Shuttleworth</dc:creator>
  <cp:lastModifiedBy>Property</cp:lastModifiedBy>
  <cp:revision>8</cp:revision>
  <cp:lastPrinted>2024-01-12T09:58:46Z</cp:lastPrinted>
  <dcterms:created xsi:type="dcterms:W3CDTF">2021-12-17T12:13:55Z</dcterms:created>
  <dcterms:modified xsi:type="dcterms:W3CDTF">2024-01-12T10:05:56Z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0x010100F3857AF5A87EFB4DBFBA06B7412CCFEF</vt:lpwstr>
  </property>
  <property fmtid="{D5CDD505-2E9C-101B-9397-08002B2CF9AE}" pid="3" name="Order">
    <vt:r8>12400</vt:r8>
  </property>
  <property fmtid="{D5CDD505-2E9C-101B-9397-08002B2CF9AE}" pid="4" name="MediaServiceImageTags">
    <vt:lpwstr/>
  </property>
</Properties>
</file>